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0" r:id="rId4"/>
    <p:sldId id="261" r:id="rId5"/>
    <p:sldId id="264" r:id="rId6"/>
    <p:sldId id="268" r:id="rId7"/>
    <p:sldId id="269" r:id="rId8"/>
    <p:sldId id="270" r:id="rId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985C2-7ED7-43D6-B9E7-6486C057C740}" type="datetimeFigureOut">
              <a:rPr lang="nl-NL" smtClean="0"/>
              <a:t>20-2-2013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726DA-5EB6-4C52-B62A-C8FADFD4151E}" type="slidenum">
              <a:rPr lang="nl-NL" smtClean="0"/>
              <a:t>‹nr.›</a:t>
            </a:fld>
            <a:endParaRPr lang="nl-NL"/>
          </a:p>
        </p:txBody>
      </p:sp>
    </p:spTree>
    <p:extLst>
      <p:ext uri="{BB962C8B-B14F-4D97-AF65-F5344CB8AC3E}">
        <p14:creationId xmlns:p14="http://schemas.microsoft.com/office/powerpoint/2010/main" val="253382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256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F1166-81F1-4B07-AB68-C62FA47FEA17}" type="slidenum">
              <a:rPr lang="nl-NL"/>
              <a:pPr eaLnBrk="1" hangingPunct="1"/>
              <a:t>1</a:t>
            </a:fld>
            <a:endParaRPr lang="nl-NL"/>
          </a:p>
        </p:txBody>
      </p:sp>
      <p:sp>
        <p:nvSpPr>
          <p:cNvPr id="25605" name="Rectangle 2"/>
          <p:cNvSpPr>
            <a:spLocks noRot="1" noChangeArrowheads="1" noTextEdit="1"/>
          </p:cNvSpPr>
          <p:nvPr>
            <p:ph type="sldImg"/>
          </p:nvPr>
        </p:nvSpPr>
        <p:spPr>
          <a:ln/>
        </p:spPr>
      </p:sp>
      <p:sp>
        <p:nvSpPr>
          <p:cNvPr id="25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Statistiek komt eigenlijk bij elk vak kijken. Zonder dat je het weet heb je ermee te maken. Dat zonder dat je het weet is na de cursus hopelijk niet meer van toepassing. Sterker nog je kunt er zelf gebruik van maken.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266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266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A6F8D5-7BAD-492A-83FA-18FF98CE0E4B}" type="slidenum">
              <a:rPr lang="nl-NL"/>
              <a:pPr eaLnBrk="1" hangingPunct="1"/>
              <a:t>2</a:t>
            </a:fld>
            <a:endParaRPr lang="nl-NL"/>
          </a:p>
        </p:txBody>
      </p:sp>
      <p:sp>
        <p:nvSpPr>
          <p:cNvPr id="26629" name="Rectangle 2"/>
          <p:cNvSpPr>
            <a:spLocks noRot="1" noChangeArrowheads="1" noTextEdit="1"/>
          </p:cNvSpPr>
          <p:nvPr>
            <p:ph type="sldImg"/>
          </p:nvPr>
        </p:nvSpPr>
        <p:spPr>
          <a:ln/>
        </p:spPr>
      </p:sp>
      <p:sp>
        <p:nvSpPr>
          <p:cNvPr id="266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Zoals bijna bij alles begint het met het waarnemen van iets. Wil je er iets mee kunnen zul je min of meer systematisch deze waarnemingen moeten gaan verzamelen. Daarbij moet je een manier zoeken om al die verzamelde waarnemingen op te tekenen. Meestal heb je dan zoveel materiaal dat het nodig is dat te verwerken tot iets waarmee je kunt werken. daarna ga je de geordende gegevens bestuderen, je analyseert ze. Dat wil zeggen dat je bepaalde conclusies probeert te trekken. Als je dat voor je zelf doet heeft het niet heel veel uitwerking. Je moet een manier bedenken waarop anderen er gebruik van kunnen maken.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0618BF-5C0D-473C-AF6A-6E80E4C0F056}" type="slidenum">
              <a:rPr lang="nl-NL"/>
              <a:pPr eaLnBrk="1" hangingPunct="1"/>
              <a:t>3</a:t>
            </a:fld>
            <a:endParaRPr lang="nl-NL"/>
          </a:p>
        </p:txBody>
      </p:sp>
      <p:sp>
        <p:nvSpPr>
          <p:cNvPr id="27653" name="Rectangle 2"/>
          <p:cNvSpPr>
            <a:spLocks noRo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Bij het verzamelen van gegevens is het niet makkelijk en soms onmogelijk alle waarnemingen als uitgangspunt te nemen. Je zult uit de hele populatie een steekproef moeten nemen. Dat kan, al naar gelang het onderzoek, op verschillende manieren.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286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5DC17-1926-451A-8ED5-DFCCE3EA2457}" type="slidenum">
              <a:rPr lang="nl-NL"/>
              <a:pPr eaLnBrk="1" hangingPunct="1"/>
              <a:t>4</a:t>
            </a:fld>
            <a:endParaRPr lang="nl-NL"/>
          </a:p>
        </p:txBody>
      </p:sp>
      <p:sp>
        <p:nvSpPr>
          <p:cNvPr id="28677" name="Rectangle 2"/>
          <p:cNvSpPr>
            <a:spLocks noRo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Is de populatie redelijk beperkt en homogeen dan kun je willekeurige elementen uit de populatie nemen.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317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317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DC5E3B-2EB2-458A-B709-BC4ED19D9B57}" type="slidenum">
              <a:rPr lang="nl-NL"/>
              <a:pPr eaLnBrk="1" hangingPunct="1"/>
              <a:t>5</a:t>
            </a:fld>
            <a:endParaRPr lang="nl-NL"/>
          </a:p>
        </p:txBody>
      </p:sp>
      <p:sp>
        <p:nvSpPr>
          <p:cNvPr id="31749" name="Rectangle 2"/>
          <p:cNvSpPr>
            <a:spLocks noRot="1" noChangeArrowheads="1" noTextEdit="1"/>
          </p:cNvSpPr>
          <p:nvPr>
            <p:ph type="sldImg"/>
          </p:nvPr>
        </p:nvSpPr>
        <p:spPr>
          <a:ln/>
        </p:spPr>
      </p:sp>
      <p:sp>
        <p:nvSpPr>
          <p:cNvPr id="317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Is er een grote populatie met weinig subgroepen dan kun je systematisch elke honderdste, duizendste nemen als onderdeel van de steekproef.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358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358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CD7AA1-4A45-4D98-92DC-E6A7D9573789}" type="slidenum">
              <a:rPr lang="nl-NL"/>
              <a:pPr eaLnBrk="1" hangingPunct="1"/>
              <a:t>6</a:t>
            </a:fld>
            <a:endParaRPr lang="nl-NL"/>
          </a:p>
        </p:txBody>
      </p:sp>
      <p:sp>
        <p:nvSpPr>
          <p:cNvPr id="35845" name="Rectangle 2"/>
          <p:cNvSpPr>
            <a:spLocks noRot="1" noChangeArrowheads="1" noTextEdit="1"/>
          </p:cNvSpPr>
          <p:nvPr>
            <p:ph type="sldImg"/>
          </p:nvPr>
        </p:nvSpPr>
        <p:spPr>
          <a:ln/>
        </p:spPr>
      </p:sp>
      <p:sp>
        <p:nvSpPr>
          <p:cNvPr id="358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Het verwerken kan gebeuren in een database of met behulp van rekenprogramma’s. Tegenwoordig is de computer niet meer weg te denken bij het verwerken van gegevens.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A6F25F-350E-42B4-9F1D-DF65154A5B6B}" type="slidenum">
              <a:rPr lang="nl-NL"/>
              <a:pPr eaLnBrk="1" hangingPunct="1"/>
              <a:t>7</a:t>
            </a:fld>
            <a:endParaRPr lang="nl-NL"/>
          </a:p>
        </p:txBody>
      </p:sp>
      <p:sp>
        <p:nvSpPr>
          <p:cNvPr id="36869" name="Rectangle 2"/>
          <p:cNvSpPr>
            <a:spLocks noRot="1" noChangeArrowheads="1" noTextEdit="1"/>
          </p:cNvSpPr>
          <p:nvPr>
            <p:ph type="sldImg"/>
          </p:nvPr>
        </p:nvSpPr>
        <p:spPr>
          <a:ln/>
        </p:spPr>
      </p:sp>
      <p:sp>
        <p:nvSpPr>
          <p:cNvPr id="368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Als de gegevens verwerkt zijn moeten de resultaten worden bestudeerd. Dat is een moeilijk onderdeel, want je moet dan eigenlijk al rekening houden met wat er eventueel mee gedaan moet worden.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2009 - 2020</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60B277-9533-4306-B5AA-251F760F60D0}" type="slidenum">
              <a:rPr lang="nl-NL"/>
              <a:pPr eaLnBrk="1" hangingPunct="1"/>
              <a:t>8</a:t>
            </a:fld>
            <a:endParaRPr lang="nl-NL"/>
          </a:p>
        </p:txBody>
      </p:sp>
      <p:sp>
        <p:nvSpPr>
          <p:cNvPr id="37893" name="Rectangle 2"/>
          <p:cNvSpPr>
            <a:spLocks noRot="1" noChangeArrowheads="1" noTextEdit="1"/>
          </p:cNvSpPr>
          <p:nvPr>
            <p:ph type="sldImg"/>
          </p:nvPr>
        </p:nvSpPr>
        <p:spPr>
          <a:ln/>
        </p:spPr>
      </p:sp>
      <p:sp>
        <p:nvSpPr>
          <p:cNvPr id="378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t>Het bestuderen vereist het verder uitpluizen van wat de gegevens eigenlijk hebben opgeleverd.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D97E314-A25B-4A9E-8804-6D99DD2FC1FA}" type="datetimeFigureOut">
              <a:rPr lang="nl-NL" smtClean="0"/>
              <a:t>20-2-2013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139083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97E314-A25B-4A9E-8804-6D99DD2FC1FA}" type="datetimeFigureOut">
              <a:rPr lang="nl-NL" smtClean="0"/>
              <a:t>20-2-2013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325704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97E314-A25B-4A9E-8804-6D99DD2FC1FA}" type="datetimeFigureOut">
              <a:rPr lang="nl-NL" smtClean="0"/>
              <a:t>20-2-2013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47150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D97E314-A25B-4A9E-8804-6D99DD2FC1FA}" type="datetimeFigureOut">
              <a:rPr lang="nl-NL" smtClean="0"/>
              <a:t>20-2-2013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358780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D97E314-A25B-4A9E-8804-6D99DD2FC1FA}" type="datetimeFigureOut">
              <a:rPr lang="nl-NL" smtClean="0"/>
              <a:t>20-2-2013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388248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D97E314-A25B-4A9E-8804-6D99DD2FC1FA}" type="datetimeFigureOut">
              <a:rPr lang="nl-NL" smtClean="0"/>
              <a:t>20-2-2013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61659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D97E314-A25B-4A9E-8804-6D99DD2FC1FA}" type="datetimeFigureOut">
              <a:rPr lang="nl-NL" smtClean="0"/>
              <a:t>20-2-2013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84826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D97E314-A25B-4A9E-8804-6D99DD2FC1FA}" type="datetimeFigureOut">
              <a:rPr lang="nl-NL" smtClean="0"/>
              <a:t>20-2-2013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172561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D97E314-A25B-4A9E-8804-6D99DD2FC1FA}" type="datetimeFigureOut">
              <a:rPr lang="nl-NL" smtClean="0"/>
              <a:t>20-2-2013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226744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D97E314-A25B-4A9E-8804-6D99DD2FC1FA}" type="datetimeFigureOut">
              <a:rPr lang="nl-NL" smtClean="0"/>
              <a:t>20-2-2013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35531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D97E314-A25B-4A9E-8804-6D99DD2FC1FA}" type="datetimeFigureOut">
              <a:rPr lang="nl-NL" smtClean="0"/>
              <a:t>20-2-2013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EF98E43-27EC-436F-AA51-245591EC1E8C}" type="slidenum">
              <a:rPr lang="nl-NL" smtClean="0"/>
              <a:t>‹nr.›</a:t>
            </a:fld>
            <a:endParaRPr lang="nl-NL"/>
          </a:p>
        </p:txBody>
      </p:sp>
    </p:spTree>
    <p:extLst>
      <p:ext uri="{BB962C8B-B14F-4D97-AF65-F5344CB8AC3E}">
        <p14:creationId xmlns:p14="http://schemas.microsoft.com/office/powerpoint/2010/main" val="120524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7E314-A25B-4A9E-8804-6D99DD2FC1FA}" type="datetimeFigureOut">
              <a:rPr lang="nl-NL" smtClean="0"/>
              <a:t>20-2-2013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98E43-27EC-436F-AA51-245591EC1E8C}" type="slidenum">
              <a:rPr lang="nl-NL" smtClean="0"/>
              <a:t>‹nr.›</a:t>
            </a:fld>
            <a:endParaRPr lang="nl-NL"/>
          </a:p>
        </p:txBody>
      </p:sp>
    </p:spTree>
    <p:extLst>
      <p:ext uri="{BB962C8B-B14F-4D97-AF65-F5344CB8AC3E}">
        <p14:creationId xmlns:p14="http://schemas.microsoft.com/office/powerpoint/2010/main" val="296811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jpeg"/><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jpeg"/><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3075"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307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6FD703-8882-4BC6-B409-EFAAEF9D378B}" type="slidenum">
              <a:rPr lang="nl-NL"/>
              <a:pPr eaLnBrk="1" hangingPunct="1"/>
              <a:t>1</a:t>
            </a:fld>
            <a:endParaRPr lang="nl-NL"/>
          </a:p>
        </p:txBody>
      </p:sp>
      <p:pic>
        <p:nvPicPr>
          <p:cNvPr id="3082" name="Picture 10" descr="MPj04395360000[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0" y="0"/>
            <a:ext cx="12722225"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e035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463" y="147638"/>
            <a:ext cx="8313737" cy="65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ordArt 4"/>
          <p:cNvSpPr>
            <a:spLocks noChangeArrowheads="1" noChangeShapeType="1" noTextEdit="1"/>
          </p:cNvSpPr>
          <p:nvPr/>
        </p:nvSpPr>
        <p:spPr bwMode="auto">
          <a:xfrm rot="-1865038">
            <a:off x="1076325" y="1979613"/>
            <a:ext cx="7621588" cy="2822575"/>
          </a:xfrm>
          <a:prstGeom prst="rect">
            <a:avLst/>
          </a:prstGeom>
        </p:spPr>
        <p:txBody>
          <a:bodyPr wrap="none" fromWordArt="1">
            <a:prstTxWarp prst="textPlain">
              <a:avLst>
                <a:gd name="adj" fmla="val 50000"/>
              </a:avLst>
            </a:prstTxWarp>
          </a:bodyPr>
          <a:lstStyle/>
          <a:p>
            <a:pPr algn="ctr"/>
            <a:r>
              <a:rPr lang="nl-NL" sz="3600" kern="10">
                <a:ln w="9525">
                  <a:solidFill>
                    <a:srgbClr val="000000"/>
                  </a:solidFill>
                  <a:round/>
                  <a:headEnd/>
                  <a:tailEnd/>
                </a:ln>
                <a:solidFill>
                  <a:srgbClr val="FFFF00"/>
                </a:solidFill>
                <a:latin typeface="Arial Black"/>
              </a:rPr>
              <a:t>STATISTIEK</a:t>
            </a:r>
          </a:p>
        </p:txBody>
      </p:sp>
      <p:sp>
        <p:nvSpPr>
          <p:cNvPr id="3077" name="WordArt 5"/>
          <p:cNvSpPr>
            <a:spLocks noChangeArrowheads="1" noChangeShapeType="1" noTextEdit="1"/>
          </p:cNvSpPr>
          <p:nvPr/>
        </p:nvSpPr>
        <p:spPr bwMode="auto">
          <a:xfrm rot="-1865038">
            <a:off x="1076325" y="1952625"/>
            <a:ext cx="7621588" cy="2822575"/>
          </a:xfrm>
          <a:prstGeom prst="rect">
            <a:avLst/>
          </a:prstGeom>
        </p:spPr>
        <p:txBody>
          <a:bodyPr wrap="none" fromWordArt="1">
            <a:prstTxWarp prst="textPlain">
              <a:avLst>
                <a:gd name="adj" fmla="val 50000"/>
              </a:avLst>
            </a:prstTxWarp>
          </a:bodyPr>
          <a:lstStyle/>
          <a:p>
            <a:pPr algn="ctr"/>
            <a:r>
              <a:rPr lang="nl-NL" sz="3600" kern="10">
                <a:ln w="9525">
                  <a:solidFill>
                    <a:srgbClr val="000000"/>
                  </a:solidFill>
                  <a:round/>
                  <a:headEnd/>
                  <a:tailEnd/>
                </a:ln>
                <a:solidFill>
                  <a:srgbClr val="3366FF"/>
                </a:solidFill>
                <a:latin typeface="Arial Black"/>
              </a:rPr>
              <a:t>STATISTIEK</a:t>
            </a:r>
          </a:p>
        </p:txBody>
      </p:sp>
      <p:sp>
        <p:nvSpPr>
          <p:cNvPr id="3081" name="Text Box 7"/>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spTree>
    <p:extLst>
      <p:ext uri="{BB962C8B-B14F-4D97-AF65-F5344CB8AC3E}">
        <p14:creationId xmlns:p14="http://schemas.microsoft.com/office/powerpoint/2010/main" val="2049317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2000" fill="hold"/>
                                        <p:tgtEl>
                                          <p:spTgt spid="3082"/>
                                        </p:tgtEl>
                                        <p:attrNameLst>
                                          <p:attrName>ppt_w</p:attrName>
                                        </p:attrNameLst>
                                      </p:cBhvr>
                                      <p:tavLst>
                                        <p:tav tm="0">
                                          <p:val>
                                            <p:fltVal val="0"/>
                                          </p:val>
                                        </p:tav>
                                        <p:tav tm="100000">
                                          <p:val>
                                            <p:strVal val="#ppt_w"/>
                                          </p:val>
                                        </p:tav>
                                      </p:tavLst>
                                    </p:anim>
                                    <p:anim calcmode="lin" valueType="num">
                                      <p:cBhvr>
                                        <p:cTn id="8" dur="2000" fill="hold"/>
                                        <p:tgtEl>
                                          <p:spTgt spid="3082"/>
                                        </p:tgtEl>
                                        <p:attrNameLst>
                                          <p:attrName>ppt_h</p:attrName>
                                        </p:attrNameLst>
                                      </p:cBhvr>
                                      <p:tavLst>
                                        <p:tav tm="0">
                                          <p:val>
                                            <p:fltVal val="0"/>
                                          </p:val>
                                        </p:tav>
                                        <p:tav tm="100000">
                                          <p:val>
                                            <p:strVal val="#ppt_h"/>
                                          </p:val>
                                        </p:tav>
                                      </p:tavLst>
                                    </p:anim>
                                    <p:animEffect transition="in" filter="fade">
                                      <p:cBhvr>
                                        <p:cTn id="9" dur="2000"/>
                                        <p:tgtEl>
                                          <p:spTgt spid="3082"/>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2000" fill="hold"/>
                                        <p:tgtEl>
                                          <p:spTgt spid="3078"/>
                                        </p:tgtEl>
                                        <p:attrNameLst>
                                          <p:attrName>ppt_w</p:attrName>
                                        </p:attrNameLst>
                                      </p:cBhvr>
                                      <p:tavLst>
                                        <p:tav tm="0">
                                          <p:val>
                                            <p:fltVal val="0"/>
                                          </p:val>
                                        </p:tav>
                                        <p:tav tm="100000">
                                          <p:val>
                                            <p:strVal val="#ppt_w"/>
                                          </p:val>
                                        </p:tav>
                                      </p:tavLst>
                                    </p:anim>
                                    <p:anim calcmode="lin" valueType="num">
                                      <p:cBhvr>
                                        <p:cTn id="14" dur="2000" fill="hold"/>
                                        <p:tgtEl>
                                          <p:spTgt spid="3078"/>
                                        </p:tgtEl>
                                        <p:attrNameLst>
                                          <p:attrName>ppt_h</p:attrName>
                                        </p:attrNameLst>
                                      </p:cBhvr>
                                      <p:tavLst>
                                        <p:tav tm="0">
                                          <p:val>
                                            <p:fltVal val="0"/>
                                          </p:val>
                                        </p:tav>
                                        <p:tav tm="100000">
                                          <p:val>
                                            <p:strVal val="#ppt_h"/>
                                          </p:val>
                                        </p:tav>
                                      </p:tavLst>
                                    </p:anim>
                                    <p:animEffect transition="in" filter="fade">
                                      <p:cBhvr>
                                        <p:cTn id="15" dur="2000"/>
                                        <p:tgtEl>
                                          <p:spTgt spid="3078"/>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nodeType="afterGroup">
                            <p:stCondLst>
                              <p:cond delay="4500"/>
                            </p:stCondLst>
                            <p:childTnLst>
                              <p:par>
                                <p:cTn id="23" presetID="53" presetClass="entr" presetSubtype="0" fill="hold" grpId="0" nodeType="after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p:cTn id="25" dur="2000" fill="hold"/>
                                        <p:tgtEl>
                                          <p:spTgt spid="3077"/>
                                        </p:tgtEl>
                                        <p:attrNameLst>
                                          <p:attrName>ppt_w</p:attrName>
                                        </p:attrNameLst>
                                      </p:cBhvr>
                                      <p:tavLst>
                                        <p:tav tm="0">
                                          <p:val>
                                            <p:fltVal val="0"/>
                                          </p:val>
                                        </p:tav>
                                        <p:tav tm="100000">
                                          <p:val>
                                            <p:strVal val="#ppt_w"/>
                                          </p:val>
                                        </p:tav>
                                      </p:tavLst>
                                    </p:anim>
                                    <p:anim calcmode="lin" valueType="num">
                                      <p:cBhvr>
                                        <p:cTn id="26" dur="2000" fill="hold"/>
                                        <p:tgtEl>
                                          <p:spTgt spid="3077"/>
                                        </p:tgtEl>
                                        <p:attrNameLst>
                                          <p:attrName>ppt_h</p:attrName>
                                        </p:attrNameLst>
                                      </p:cBhvr>
                                      <p:tavLst>
                                        <p:tav tm="0">
                                          <p:val>
                                            <p:fltVal val="0"/>
                                          </p:val>
                                        </p:tav>
                                        <p:tav tm="100000">
                                          <p:val>
                                            <p:strVal val="#ppt_h"/>
                                          </p:val>
                                        </p:tav>
                                      </p:tavLst>
                                    </p:anim>
                                    <p:animEffect transition="in" filter="fade">
                                      <p:cBhvr>
                                        <p:cTn id="27" dur="2000"/>
                                        <p:tgtEl>
                                          <p:spTgt spid="3077"/>
                                        </p:tgtEl>
                                      </p:cBhvr>
                                    </p:animEffect>
                                  </p:childTnLst>
                                </p:cTn>
                              </p:par>
                            </p:childTnLst>
                          </p:cTn>
                        </p:par>
                        <p:par>
                          <p:cTn id="28" fill="hold" nodeType="afterGroup">
                            <p:stCondLst>
                              <p:cond delay="6500"/>
                            </p:stCondLst>
                            <p:childTnLst>
                              <p:par>
                                <p:cTn id="29" presetID="53" presetClass="exit" presetSubtype="0" fill="hold" nodeType="afterEffect">
                                  <p:stCondLst>
                                    <p:cond delay="0"/>
                                  </p:stCondLst>
                                  <p:childTnLst>
                                    <p:anim calcmode="lin" valueType="num">
                                      <p:cBhvr>
                                        <p:cTn id="30" dur="2000"/>
                                        <p:tgtEl>
                                          <p:spTgt spid="3078"/>
                                        </p:tgtEl>
                                        <p:attrNameLst>
                                          <p:attrName>ppt_w</p:attrName>
                                        </p:attrNameLst>
                                      </p:cBhvr>
                                      <p:tavLst>
                                        <p:tav tm="0">
                                          <p:val>
                                            <p:strVal val="ppt_w"/>
                                          </p:val>
                                        </p:tav>
                                        <p:tav tm="100000">
                                          <p:val>
                                            <p:fltVal val="0"/>
                                          </p:val>
                                        </p:tav>
                                      </p:tavLst>
                                    </p:anim>
                                    <p:anim calcmode="lin" valueType="num">
                                      <p:cBhvr>
                                        <p:cTn id="31" dur="2000"/>
                                        <p:tgtEl>
                                          <p:spTgt spid="3078"/>
                                        </p:tgtEl>
                                        <p:attrNameLst>
                                          <p:attrName>ppt_h</p:attrName>
                                        </p:attrNameLst>
                                      </p:cBhvr>
                                      <p:tavLst>
                                        <p:tav tm="0">
                                          <p:val>
                                            <p:strVal val="ppt_h"/>
                                          </p:val>
                                        </p:tav>
                                        <p:tav tm="100000">
                                          <p:val>
                                            <p:fltVal val="0"/>
                                          </p:val>
                                        </p:tav>
                                      </p:tavLst>
                                    </p:anim>
                                    <p:animEffect transition="out" filter="fade">
                                      <p:cBhvr>
                                        <p:cTn id="32" dur="2000"/>
                                        <p:tgtEl>
                                          <p:spTgt spid="3078"/>
                                        </p:tgtEl>
                                      </p:cBhvr>
                                    </p:animEffect>
                                    <p:set>
                                      <p:cBhvr>
                                        <p:cTn id="33" dur="1" fill="hold">
                                          <p:stCondLst>
                                            <p:cond delay="1999"/>
                                          </p:stCondLst>
                                        </p:cTn>
                                        <p:tgtEl>
                                          <p:spTgt spid="3078"/>
                                        </p:tgtEl>
                                        <p:attrNameLst>
                                          <p:attrName>style.visibility</p:attrName>
                                        </p:attrNameLst>
                                      </p:cBhvr>
                                      <p:to>
                                        <p:strVal val="hidden"/>
                                      </p:to>
                                    </p:set>
                                  </p:childTnLst>
                                </p:cTn>
                              </p:par>
                            </p:childTnLst>
                          </p:cTn>
                        </p:par>
                        <p:par>
                          <p:cTn id="34" fill="hold" nodeType="afterGroup">
                            <p:stCondLst>
                              <p:cond delay="8500"/>
                            </p:stCondLst>
                            <p:childTnLst>
                              <p:par>
                                <p:cTn id="35" presetID="10" presetClass="exit" presetSubtype="0" fill="hold" nodeType="afterEffect">
                                  <p:stCondLst>
                                    <p:cond delay="0"/>
                                  </p:stCondLst>
                                  <p:childTnLst>
                                    <p:animEffect transition="out" filter="fade">
                                      <p:cBhvr>
                                        <p:cTn id="36" dur="2000"/>
                                        <p:tgtEl>
                                          <p:spTgt spid="3082"/>
                                        </p:tgtEl>
                                      </p:cBhvr>
                                    </p:animEffect>
                                    <p:set>
                                      <p:cBhvr>
                                        <p:cTn id="37" dur="1" fill="hold">
                                          <p:stCondLst>
                                            <p:cond delay="1999"/>
                                          </p:stCondLst>
                                        </p:cTn>
                                        <p:tgtEl>
                                          <p:spTgt spid="30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4099"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410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8B90E0-A368-4733-9408-D6E590F32D8F}" type="slidenum">
              <a:rPr lang="nl-NL"/>
              <a:pPr eaLnBrk="1" hangingPunct="1"/>
              <a:t>2</a:t>
            </a:fld>
            <a:endParaRPr lang="nl-NL"/>
          </a:p>
        </p:txBody>
      </p:sp>
      <p:pic>
        <p:nvPicPr>
          <p:cNvPr id="13328" name="Picture 16" descr="MPj04395680000[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4565650" y="0"/>
            <a:ext cx="457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MPj04395390000[1]"/>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0" y="0"/>
            <a:ext cx="4592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565150" y="5334000"/>
            <a:ext cx="7908925" cy="852488"/>
          </a:xfrm>
          <a:prstGeom prst="rect">
            <a:avLst/>
          </a:prstGeom>
          <a:solidFill>
            <a:srgbClr val="1D9002">
              <a:alpha val="52940"/>
            </a:srgbClr>
          </a:solidFill>
          <a:ln w="9525">
            <a:solidFill>
              <a:schemeClr val="tx1"/>
            </a:solidFill>
            <a:miter lim="800000"/>
            <a:headEnd/>
            <a:tailEnd/>
          </a:ln>
        </p:spPr>
        <p:txBody>
          <a:bodyPr wrap="none" anchor="ctr"/>
          <a:lstStyle/>
          <a:p>
            <a:pPr algn="ctr"/>
            <a:r>
              <a:rPr lang="nl-NL" sz="4800">
                <a:solidFill>
                  <a:srgbClr val="073315"/>
                </a:solidFill>
              </a:rPr>
              <a:t>w a a r n e m e n</a:t>
            </a:r>
          </a:p>
        </p:txBody>
      </p:sp>
      <p:sp>
        <p:nvSpPr>
          <p:cNvPr id="13318" name="Rectangle 6"/>
          <p:cNvSpPr>
            <a:spLocks noChangeArrowheads="1"/>
          </p:cNvSpPr>
          <p:nvPr/>
        </p:nvSpPr>
        <p:spPr bwMode="auto">
          <a:xfrm>
            <a:off x="1265238" y="4511675"/>
            <a:ext cx="6554787" cy="822325"/>
          </a:xfrm>
          <a:prstGeom prst="rect">
            <a:avLst/>
          </a:prstGeom>
          <a:solidFill>
            <a:srgbClr val="07C10B">
              <a:alpha val="50195"/>
            </a:srgbClr>
          </a:solidFill>
          <a:ln w="9525">
            <a:solidFill>
              <a:schemeClr val="tx1"/>
            </a:solidFill>
            <a:miter lim="800000"/>
            <a:headEnd/>
            <a:tailEnd/>
          </a:ln>
        </p:spPr>
        <p:txBody>
          <a:bodyPr wrap="none" anchor="ctr"/>
          <a:lstStyle/>
          <a:p>
            <a:pPr algn="ctr"/>
            <a:r>
              <a:rPr lang="nl-NL" sz="4600">
                <a:solidFill>
                  <a:srgbClr val="073315"/>
                </a:solidFill>
              </a:rPr>
              <a:t>v</a:t>
            </a:r>
            <a:r>
              <a:rPr lang="nl-NL" sz="2000">
                <a:solidFill>
                  <a:srgbClr val="073315"/>
                </a:solidFill>
              </a:rPr>
              <a:t> </a:t>
            </a:r>
            <a:r>
              <a:rPr lang="nl-NL" sz="4600">
                <a:solidFill>
                  <a:srgbClr val="073315"/>
                </a:solidFill>
              </a:rPr>
              <a:t>e</a:t>
            </a:r>
            <a:r>
              <a:rPr lang="nl-NL" sz="2000">
                <a:solidFill>
                  <a:srgbClr val="073315"/>
                </a:solidFill>
              </a:rPr>
              <a:t> </a:t>
            </a:r>
            <a:r>
              <a:rPr lang="nl-NL" sz="4600">
                <a:solidFill>
                  <a:srgbClr val="073315"/>
                </a:solidFill>
              </a:rPr>
              <a:t>r</a:t>
            </a:r>
            <a:r>
              <a:rPr lang="nl-NL" sz="2000">
                <a:solidFill>
                  <a:srgbClr val="073315"/>
                </a:solidFill>
              </a:rPr>
              <a:t> </a:t>
            </a:r>
            <a:r>
              <a:rPr lang="nl-NL" sz="4600">
                <a:solidFill>
                  <a:srgbClr val="073315"/>
                </a:solidFill>
              </a:rPr>
              <a:t>z</a:t>
            </a:r>
            <a:r>
              <a:rPr lang="nl-NL" sz="2000">
                <a:solidFill>
                  <a:srgbClr val="073315"/>
                </a:solidFill>
              </a:rPr>
              <a:t> </a:t>
            </a:r>
            <a:r>
              <a:rPr lang="nl-NL" sz="4600">
                <a:solidFill>
                  <a:srgbClr val="073315"/>
                </a:solidFill>
              </a:rPr>
              <a:t>a</a:t>
            </a:r>
            <a:r>
              <a:rPr lang="nl-NL" sz="2000">
                <a:solidFill>
                  <a:srgbClr val="073315"/>
                </a:solidFill>
              </a:rPr>
              <a:t> </a:t>
            </a:r>
            <a:r>
              <a:rPr lang="nl-NL" sz="4600">
                <a:solidFill>
                  <a:srgbClr val="073315"/>
                </a:solidFill>
              </a:rPr>
              <a:t>m</a:t>
            </a:r>
            <a:r>
              <a:rPr lang="nl-NL" sz="2000">
                <a:solidFill>
                  <a:srgbClr val="073315"/>
                </a:solidFill>
              </a:rPr>
              <a:t> </a:t>
            </a:r>
            <a:r>
              <a:rPr lang="nl-NL" sz="4600">
                <a:solidFill>
                  <a:srgbClr val="073315"/>
                </a:solidFill>
              </a:rPr>
              <a:t>e</a:t>
            </a:r>
            <a:r>
              <a:rPr lang="nl-NL" sz="2000">
                <a:solidFill>
                  <a:srgbClr val="073315"/>
                </a:solidFill>
              </a:rPr>
              <a:t> </a:t>
            </a:r>
            <a:r>
              <a:rPr lang="nl-NL" sz="4600">
                <a:solidFill>
                  <a:srgbClr val="073315"/>
                </a:solidFill>
              </a:rPr>
              <a:t>l</a:t>
            </a:r>
            <a:r>
              <a:rPr lang="nl-NL" sz="2000">
                <a:solidFill>
                  <a:srgbClr val="073315"/>
                </a:solidFill>
              </a:rPr>
              <a:t> </a:t>
            </a:r>
            <a:r>
              <a:rPr lang="nl-NL" sz="4600">
                <a:solidFill>
                  <a:srgbClr val="073315"/>
                </a:solidFill>
              </a:rPr>
              <a:t>e</a:t>
            </a:r>
            <a:r>
              <a:rPr lang="nl-NL" sz="2000">
                <a:solidFill>
                  <a:srgbClr val="073315"/>
                </a:solidFill>
              </a:rPr>
              <a:t> </a:t>
            </a:r>
            <a:r>
              <a:rPr lang="nl-NL" sz="4600">
                <a:solidFill>
                  <a:srgbClr val="073315"/>
                </a:solidFill>
              </a:rPr>
              <a:t>n</a:t>
            </a:r>
          </a:p>
        </p:txBody>
      </p:sp>
      <p:sp>
        <p:nvSpPr>
          <p:cNvPr id="13319" name="Rectangle 7"/>
          <p:cNvSpPr>
            <a:spLocks noChangeArrowheads="1"/>
          </p:cNvSpPr>
          <p:nvPr/>
        </p:nvSpPr>
        <p:spPr bwMode="auto">
          <a:xfrm>
            <a:off x="1771650" y="3673475"/>
            <a:ext cx="5600700" cy="836613"/>
          </a:xfrm>
          <a:prstGeom prst="rect">
            <a:avLst/>
          </a:prstGeom>
          <a:solidFill>
            <a:srgbClr val="22EA43">
              <a:alpha val="70195"/>
            </a:srgbClr>
          </a:solidFill>
          <a:ln w="9525">
            <a:solidFill>
              <a:schemeClr val="tx1"/>
            </a:solidFill>
            <a:miter lim="800000"/>
            <a:headEnd/>
            <a:tailEnd/>
          </a:ln>
        </p:spPr>
        <p:txBody>
          <a:bodyPr wrap="none" anchor="ctr"/>
          <a:lstStyle/>
          <a:p>
            <a:pPr algn="ctr"/>
            <a:r>
              <a:rPr lang="nl-NL" sz="4400">
                <a:solidFill>
                  <a:srgbClr val="073315"/>
                </a:solidFill>
              </a:rPr>
              <a:t>r</a:t>
            </a:r>
            <a:r>
              <a:rPr lang="nl-NL" sz="1600">
                <a:solidFill>
                  <a:srgbClr val="073315"/>
                </a:solidFill>
              </a:rPr>
              <a:t> </a:t>
            </a:r>
            <a:r>
              <a:rPr lang="nl-NL" sz="4400">
                <a:solidFill>
                  <a:srgbClr val="073315"/>
                </a:solidFill>
              </a:rPr>
              <a:t>e</a:t>
            </a:r>
            <a:r>
              <a:rPr lang="nl-NL" sz="1600">
                <a:solidFill>
                  <a:srgbClr val="073315"/>
                </a:solidFill>
              </a:rPr>
              <a:t> </a:t>
            </a:r>
            <a:r>
              <a:rPr lang="nl-NL" sz="4400">
                <a:solidFill>
                  <a:srgbClr val="073315"/>
                </a:solidFill>
              </a:rPr>
              <a:t>g</a:t>
            </a:r>
            <a:r>
              <a:rPr lang="nl-NL" sz="1600">
                <a:solidFill>
                  <a:srgbClr val="073315"/>
                </a:solidFill>
              </a:rPr>
              <a:t> </a:t>
            </a:r>
            <a:r>
              <a:rPr lang="nl-NL" sz="4400">
                <a:solidFill>
                  <a:srgbClr val="073315"/>
                </a:solidFill>
              </a:rPr>
              <a:t>i</a:t>
            </a:r>
            <a:r>
              <a:rPr lang="nl-NL" sz="1600">
                <a:solidFill>
                  <a:srgbClr val="073315"/>
                </a:solidFill>
              </a:rPr>
              <a:t> </a:t>
            </a:r>
            <a:r>
              <a:rPr lang="nl-NL" sz="4400">
                <a:solidFill>
                  <a:srgbClr val="073315"/>
                </a:solidFill>
              </a:rPr>
              <a:t>s</a:t>
            </a:r>
            <a:r>
              <a:rPr lang="nl-NL" sz="1600">
                <a:solidFill>
                  <a:srgbClr val="073315"/>
                </a:solidFill>
              </a:rPr>
              <a:t> </a:t>
            </a:r>
            <a:r>
              <a:rPr lang="nl-NL" sz="4400">
                <a:solidFill>
                  <a:srgbClr val="073315"/>
                </a:solidFill>
              </a:rPr>
              <a:t>t</a:t>
            </a:r>
            <a:r>
              <a:rPr lang="nl-NL" sz="1600">
                <a:solidFill>
                  <a:srgbClr val="073315"/>
                </a:solidFill>
              </a:rPr>
              <a:t> </a:t>
            </a:r>
            <a:r>
              <a:rPr lang="nl-NL" sz="4400">
                <a:solidFill>
                  <a:srgbClr val="073315"/>
                </a:solidFill>
              </a:rPr>
              <a:t>r</a:t>
            </a:r>
            <a:r>
              <a:rPr lang="nl-NL" sz="1600">
                <a:solidFill>
                  <a:srgbClr val="073315"/>
                </a:solidFill>
              </a:rPr>
              <a:t> </a:t>
            </a:r>
            <a:r>
              <a:rPr lang="nl-NL" sz="4400">
                <a:solidFill>
                  <a:srgbClr val="073315"/>
                </a:solidFill>
              </a:rPr>
              <a:t>e</a:t>
            </a:r>
            <a:r>
              <a:rPr lang="nl-NL" sz="1600">
                <a:solidFill>
                  <a:srgbClr val="073315"/>
                </a:solidFill>
              </a:rPr>
              <a:t> </a:t>
            </a:r>
            <a:r>
              <a:rPr lang="nl-NL" sz="4400">
                <a:solidFill>
                  <a:srgbClr val="073315"/>
                </a:solidFill>
              </a:rPr>
              <a:t>r</a:t>
            </a:r>
            <a:r>
              <a:rPr lang="nl-NL" sz="1600">
                <a:solidFill>
                  <a:srgbClr val="073315"/>
                </a:solidFill>
              </a:rPr>
              <a:t> </a:t>
            </a:r>
            <a:r>
              <a:rPr lang="nl-NL" sz="4400">
                <a:solidFill>
                  <a:srgbClr val="073315"/>
                </a:solidFill>
              </a:rPr>
              <a:t>e</a:t>
            </a:r>
            <a:r>
              <a:rPr lang="nl-NL" sz="1600">
                <a:solidFill>
                  <a:srgbClr val="073315"/>
                </a:solidFill>
              </a:rPr>
              <a:t> </a:t>
            </a:r>
            <a:r>
              <a:rPr lang="nl-NL" sz="4400">
                <a:solidFill>
                  <a:srgbClr val="073315"/>
                </a:solidFill>
              </a:rPr>
              <a:t>n</a:t>
            </a:r>
          </a:p>
        </p:txBody>
      </p:sp>
      <p:sp>
        <p:nvSpPr>
          <p:cNvPr id="13320" name="Rectangle 8"/>
          <p:cNvSpPr>
            <a:spLocks noChangeArrowheads="1"/>
          </p:cNvSpPr>
          <p:nvPr/>
        </p:nvSpPr>
        <p:spPr bwMode="auto">
          <a:xfrm>
            <a:off x="2266950" y="2860675"/>
            <a:ext cx="4694238" cy="808038"/>
          </a:xfrm>
          <a:prstGeom prst="rect">
            <a:avLst/>
          </a:prstGeom>
          <a:solidFill>
            <a:srgbClr val="46EC66">
              <a:alpha val="70195"/>
            </a:srgbClr>
          </a:solidFill>
          <a:ln w="9525">
            <a:solidFill>
              <a:schemeClr val="tx1"/>
            </a:solidFill>
            <a:miter lim="800000"/>
            <a:headEnd/>
            <a:tailEnd/>
          </a:ln>
        </p:spPr>
        <p:txBody>
          <a:bodyPr wrap="none" anchor="ctr"/>
          <a:lstStyle/>
          <a:p>
            <a:pPr algn="ctr"/>
            <a:r>
              <a:rPr lang="nl-NL" sz="4200">
                <a:solidFill>
                  <a:srgbClr val="073315"/>
                </a:solidFill>
              </a:rPr>
              <a:t>v</a:t>
            </a:r>
            <a:r>
              <a:rPr lang="nl-NL" sz="1000">
                <a:solidFill>
                  <a:srgbClr val="073315"/>
                </a:solidFill>
              </a:rPr>
              <a:t> </a:t>
            </a:r>
            <a:r>
              <a:rPr lang="nl-NL" sz="4200">
                <a:solidFill>
                  <a:srgbClr val="073315"/>
                </a:solidFill>
              </a:rPr>
              <a:t>e</a:t>
            </a:r>
            <a:r>
              <a:rPr lang="nl-NL" sz="1000">
                <a:solidFill>
                  <a:srgbClr val="073315"/>
                </a:solidFill>
              </a:rPr>
              <a:t> </a:t>
            </a:r>
            <a:r>
              <a:rPr lang="nl-NL" sz="4200">
                <a:solidFill>
                  <a:srgbClr val="073315"/>
                </a:solidFill>
              </a:rPr>
              <a:t>r</a:t>
            </a:r>
            <a:r>
              <a:rPr lang="nl-NL" sz="1000">
                <a:solidFill>
                  <a:srgbClr val="073315"/>
                </a:solidFill>
              </a:rPr>
              <a:t> </a:t>
            </a:r>
            <a:r>
              <a:rPr lang="nl-NL" sz="4200">
                <a:solidFill>
                  <a:srgbClr val="073315"/>
                </a:solidFill>
              </a:rPr>
              <a:t>w</a:t>
            </a:r>
            <a:r>
              <a:rPr lang="nl-NL" sz="1000">
                <a:solidFill>
                  <a:srgbClr val="073315"/>
                </a:solidFill>
              </a:rPr>
              <a:t> </a:t>
            </a:r>
            <a:r>
              <a:rPr lang="nl-NL" sz="4200">
                <a:solidFill>
                  <a:srgbClr val="073315"/>
                </a:solidFill>
              </a:rPr>
              <a:t>e</a:t>
            </a:r>
            <a:r>
              <a:rPr lang="nl-NL" sz="1000">
                <a:solidFill>
                  <a:srgbClr val="073315"/>
                </a:solidFill>
              </a:rPr>
              <a:t> </a:t>
            </a:r>
            <a:r>
              <a:rPr lang="nl-NL" sz="4200">
                <a:solidFill>
                  <a:srgbClr val="073315"/>
                </a:solidFill>
              </a:rPr>
              <a:t>r</a:t>
            </a:r>
            <a:r>
              <a:rPr lang="nl-NL" sz="1000">
                <a:solidFill>
                  <a:srgbClr val="073315"/>
                </a:solidFill>
              </a:rPr>
              <a:t> </a:t>
            </a:r>
            <a:r>
              <a:rPr lang="nl-NL" sz="4200">
                <a:solidFill>
                  <a:srgbClr val="073315"/>
                </a:solidFill>
              </a:rPr>
              <a:t>k</a:t>
            </a:r>
            <a:r>
              <a:rPr lang="nl-NL" sz="1000">
                <a:solidFill>
                  <a:srgbClr val="073315"/>
                </a:solidFill>
              </a:rPr>
              <a:t> </a:t>
            </a:r>
            <a:r>
              <a:rPr lang="nl-NL" sz="4200">
                <a:solidFill>
                  <a:srgbClr val="073315"/>
                </a:solidFill>
              </a:rPr>
              <a:t>e</a:t>
            </a:r>
            <a:r>
              <a:rPr lang="nl-NL" sz="1000">
                <a:solidFill>
                  <a:srgbClr val="073315"/>
                </a:solidFill>
              </a:rPr>
              <a:t> </a:t>
            </a:r>
            <a:r>
              <a:rPr lang="nl-NL" sz="4200">
                <a:solidFill>
                  <a:srgbClr val="073315"/>
                </a:solidFill>
              </a:rPr>
              <a:t>n</a:t>
            </a:r>
          </a:p>
        </p:txBody>
      </p:sp>
      <p:sp>
        <p:nvSpPr>
          <p:cNvPr id="13321" name="Rectangle 9"/>
          <p:cNvSpPr>
            <a:spLocks noChangeArrowheads="1"/>
          </p:cNvSpPr>
          <p:nvPr/>
        </p:nvSpPr>
        <p:spPr bwMode="auto">
          <a:xfrm>
            <a:off x="3325813" y="1368425"/>
            <a:ext cx="2693987" cy="701675"/>
          </a:xfrm>
          <a:prstGeom prst="rect">
            <a:avLst/>
          </a:prstGeom>
          <a:solidFill>
            <a:srgbClr val="94F6A7">
              <a:alpha val="50195"/>
            </a:srgbClr>
          </a:solidFill>
          <a:ln w="9525">
            <a:solidFill>
              <a:schemeClr val="tx1"/>
            </a:solidFill>
            <a:miter lim="800000"/>
            <a:headEnd/>
            <a:tailEnd/>
          </a:ln>
        </p:spPr>
        <p:txBody>
          <a:bodyPr wrap="none" anchor="ctr"/>
          <a:lstStyle/>
          <a:p>
            <a:pPr algn="ctr"/>
            <a:r>
              <a:rPr lang="nl-NL" sz="3200">
                <a:solidFill>
                  <a:srgbClr val="11711C"/>
                </a:solidFill>
              </a:rPr>
              <a:t>analyseren</a:t>
            </a:r>
          </a:p>
        </p:txBody>
      </p:sp>
      <p:sp>
        <p:nvSpPr>
          <p:cNvPr id="13322" name="Rectangle 10"/>
          <p:cNvSpPr>
            <a:spLocks noChangeArrowheads="1"/>
          </p:cNvSpPr>
          <p:nvPr/>
        </p:nvSpPr>
        <p:spPr bwMode="auto">
          <a:xfrm>
            <a:off x="2768600" y="2071688"/>
            <a:ext cx="3665538" cy="790575"/>
          </a:xfrm>
          <a:prstGeom prst="rect">
            <a:avLst/>
          </a:prstGeom>
          <a:solidFill>
            <a:srgbClr val="75EF84">
              <a:alpha val="59999"/>
            </a:srgbClr>
          </a:solidFill>
          <a:ln w="9525">
            <a:solidFill>
              <a:schemeClr val="tx1"/>
            </a:solidFill>
            <a:miter lim="800000"/>
            <a:headEnd/>
            <a:tailEnd/>
          </a:ln>
        </p:spPr>
        <p:txBody>
          <a:bodyPr wrap="none" anchor="ctr"/>
          <a:lstStyle/>
          <a:p>
            <a:pPr algn="ctr"/>
            <a:r>
              <a:rPr lang="nl-NL" sz="3600">
                <a:solidFill>
                  <a:srgbClr val="0A6619"/>
                </a:solidFill>
              </a:rPr>
              <a:t>bestuderen</a:t>
            </a:r>
          </a:p>
        </p:txBody>
      </p:sp>
      <p:sp>
        <p:nvSpPr>
          <p:cNvPr id="13323" name="Rectangle 11"/>
          <p:cNvSpPr>
            <a:spLocks noChangeArrowheads="1"/>
          </p:cNvSpPr>
          <p:nvPr/>
        </p:nvSpPr>
        <p:spPr bwMode="auto">
          <a:xfrm>
            <a:off x="3689350" y="668338"/>
            <a:ext cx="2070100" cy="701675"/>
          </a:xfrm>
          <a:prstGeom prst="rect">
            <a:avLst/>
          </a:prstGeom>
          <a:solidFill>
            <a:srgbClr val="BAF8C6">
              <a:alpha val="59999"/>
            </a:srgbClr>
          </a:solidFill>
          <a:ln w="9525">
            <a:solidFill>
              <a:schemeClr val="tx1"/>
            </a:solidFill>
            <a:miter lim="800000"/>
            <a:headEnd/>
            <a:tailEnd/>
          </a:ln>
        </p:spPr>
        <p:txBody>
          <a:bodyPr wrap="none" anchor="ctr"/>
          <a:lstStyle/>
          <a:p>
            <a:pPr algn="ctr"/>
            <a:r>
              <a:rPr lang="nl-NL" sz="2800">
                <a:solidFill>
                  <a:srgbClr val="073315"/>
                </a:solidFill>
              </a:rPr>
              <a:t>publiceren</a:t>
            </a:r>
          </a:p>
        </p:txBody>
      </p:sp>
      <p:sp>
        <p:nvSpPr>
          <p:cNvPr id="4110" name="Text Box 14"/>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spTree>
    <p:extLst>
      <p:ext uri="{BB962C8B-B14F-4D97-AF65-F5344CB8AC3E}">
        <p14:creationId xmlns:p14="http://schemas.microsoft.com/office/powerpoint/2010/main" val="1821514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3327"/>
                                        </p:tgtEl>
                                        <p:attrNameLst>
                                          <p:attrName>style.visibility</p:attrName>
                                        </p:attrNameLst>
                                      </p:cBhvr>
                                      <p:to>
                                        <p:strVal val="visible"/>
                                      </p:to>
                                    </p:set>
                                    <p:anim calcmode="lin" valueType="num">
                                      <p:cBhvr>
                                        <p:cTn id="7" dur="2000" fill="hold"/>
                                        <p:tgtEl>
                                          <p:spTgt spid="13327"/>
                                        </p:tgtEl>
                                        <p:attrNameLst>
                                          <p:attrName>ppt_w</p:attrName>
                                        </p:attrNameLst>
                                      </p:cBhvr>
                                      <p:tavLst>
                                        <p:tav tm="0">
                                          <p:val>
                                            <p:fltVal val="0"/>
                                          </p:val>
                                        </p:tav>
                                        <p:tav tm="100000">
                                          <p:val>
                                            <p:strVal val="#ppt_w"/>
                                          </p:val>
                                        </p:tav>
                                      </p:tavLst>
                                    </p:anim>
                                    <p:anim calcmode="lin" valueType="num">
                                      <p:cBhvr>
                                        <p:cTn id="8" dur="2000" fill="hold"/>
                                        <p:tgtEl>
                                          <p:spTgt spid="13327"/>
                                        </p:tgtEl>
                                        <p:attrNameLst>
                                          <p:attrName>ppt_h</p:attrName>
                                        </p:attrNameLst>
                                      </p:cBhvr>
                                      <p:tavLst>
                                        <p:tav tm="0">
                                          <p:val>
                                            <p:fltVal val="0"/>
                                          </p:val>
                                        </p:tav>
                                        <p:tav tm="100000">
                                          <p:val>
                                            <p:strVal val="#ppt_h"/>
                                          </p:val>
                                        </p:tav>
                                      </p:tavLst>
                                    </p:anim>
                                    <p:animEffect transition="in" filter="fade">
                                      <p:cBhvr>
                                        <p:cTn id="9" dur="2000"/>
                                        <p:tgtEl>
                                          <p:spTgt spid="13327"/>
                                        </p:tgtEl>
                                      </p:cBhvr>
                                    </p:animEffect>
                                  </p:childTnLst>
                                </p:cTn>
                              </p:par>
                              <p:par>
                                <p:cTn id="10" presetID="53" presetClass="entr" presetSubtype="0" fill="hold" nodeType="withEffect">
                                  <p:stCondLst>
                                    <p:cond delay="0"/>
                                  </p:stCondLst>
                                  <p:childTnLst>
                                    <p:set>
                                      <p:cBhvr>
                                        <p:cTn id="11" dur="1" fill="hold">
                                          <p:stCondLst>
                                            <p:cond delay="0"/>
                                          </p:stCondLst>
                                        </p:cTn>
                                        <p:tgtEl>
                                          <p:spTgt spid="13328"/>
                                        </p:tgtEl>
                                        <p:attrNameLst>
                                          <p:attrName>style.visibility</p:attrName>
                                        </p:attrNameLst>
                                      </p:cBhvr>
                                      <p:to>
                                        <p:strVal val="visible"/>
                                      </p:to>
                                    </p:set>
                                    <p:anim calcmode="lin" valueType="num">
                                      <p:cBhvr>
                                        <p:cTn id="12" dur="2000" fill="hold"/>
                                        <p:tgtEl>
                                          <p:spTgt spid="13328"/>
                                        </p:tgtEl>
                                        <p:attrNameLst>
                                          <p:attrName>ppt_w</p:attrName>
                                        </p:attrNameLst>
                                      </p:cBhvr>
                                      <p:tavLst>
                                        <p:tav tm="0">
                                          <p:val>
                                            <p:fltVal val="0"/>
                                          </p:val>
                                        </p:tav>
                                        <p:tav tm="100000">
                                          <p:val>
                                            <p:strVal val="#ppt_w"/>
                                          </p:val>
                                        </p:tav>
                                      </p:tavLst>
                                    </p:anim>
                                    <p:anim calcmode="lin" valueType="num">
                                      <p:cBhvr>
                                        <p:cTn id="13" dur="2000" fill="hold"/>
                                        <p:tgtEl>
                                          <p:spTgt spid="13328"/>
                                        </p:tgtEl>
                                        <p:attrNameLst>
                                          <p:attrName>ppt_h</p:attrName>
                                        </p:attrNameLst>
                                      </p:cBhvr>
                                      <p:tavLst>
                                        <p:tav tm="0">
                                          <p:val>
                                            <p:fltVal val="0"/>
                                          </p:val>
                                        </p:tav>
                                        <p:tav tm="100000">
                                          <p:val>
                                            <p:strVal val="#ppt_h"/>
                                          </p:val>
                                        </p:tav>
                                      </p:tavLst>
                                    </p:anim>
                                    <p:animEffect transition="in" filter="fade">
                                      <p:cBhvr>
                                        <p:cTn id="14" dur="2000"/>
                                        <p:tgtEl>
                                          <p:spTgt spid="13328"/>
                                        </p:tgtEl>
                                      </p:cBhvr>
                                    </p:animEffect>
                                  </p:childTnLst>
                                </p:cTn>
                              </p:par>
                            </p:childTnLst>
                          </p:cTn>
                        </p:par>
                        <p:par>
                          <p:cTn id="15" fill="hold" nodeType="afterGroup">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13317"/>
                                        </p:tgtEl>
                                        <p:attrNameLst>
                                          <p:attrName>style.visibility</p:attrName>
                                        </p:attrNameLst>
                                      </p:cBhvr>
                                      <p:to>
                                        <p:strVal val="visible"/>
                                      </p:to>
                                    </p:set>
                                    <p:anim calcmode="lin" valueType="num">
                                      <p:cBhvr additive="base">
                                        <p:cTn id="18" dur="1000" fill="hold"/>
                                        <p:tgtEl>
                                          <p:spTgt spid="13317"/>
                                        </p:tgtEl>
                                        <p:attrNameLst>
                                          <p:attrName>ppt_x</p:attrName>
                                        </p:attrNameLst>
                                      </p:cBhvr>
                                      <p:tavLst>
                                        <p:tav tm="0">
                                          <p:val>
                                            <p:strVal val="#ppt_x"/>
                                          </p:val>
                                        </p:tav>
                                        <p:tav tm="100000">
                                          <p:val>
                                            <p:strVal val="#ppt_x"/>
                                          </p:val>
                                        </p:tav>
                                      </p:tavLst>
                                    </p:anim>
                                    <p:anim calcmode="lin" valueType="num">
                                      <p:cBhvr additive="base">
                                        <p:cTn id="19" dur="1000" fill="hold"/>
                                        <p:tgtEl>
                                          <p:spTgt spid="13317"/>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3000"/>
                            </p:stCondLst>
                            <p:childTnLst>
                              <p:par>
                                <p:cTn id="21" presetID="2" presetClass="entr" presetSubtype="1" fill="hold" grpId="0" nodeType="afterEffect">
                                  <p:stCondLst>
                                    <p:cond delay="0"/>
                                  </p:stCondLst>
                                  <p:childTnLst>
                                    <p:set>
                                      <p:cBhvr>
                                        <p:cTn id="22" dur="1" fill="hold">
                                          <p:stCondLst>
                                            <p:cond delay="0"/>
                                          </p:stCondLst>
                                        </p:cTn>
                                        <p:tgtEl>
                                          <p:spTgt spid="13318"/>
                                        </p:tgtEl>
                                        <p:attrNameLst>
                                          <p:attrName>style.visibility</p:attrName>
                                        </p:attrNameLst>
                                      </p:cBhvr>
                                      <p:to>
                                        <p:strVal val="visible"/>
                                      </p:to>
                                    </p:set>
                                    <p:anim calcmode="lin" valueType="num">
                                      <p:cBhvr additive="base">
                                        <p:cTn id="23" dur="1000" fill="hold"/>
                                        <p:tgtEl>
                                          <p:spTgt spid="13318"/>
                                        </p:tgtEl>
                                        <p:attrNameLst>
                                          <p:attrName>ppt_x</p:attrName>
                                        </p:attrNameLst>
                                      </p:cBhvr>
                                      <p:tavLst>
                                        <p:tav tm="0">
                                          <p:val>
                                            <p:strVal val="#ppt_x"/>
                                          </p:val>
                                        </p:tav>
                                        <p:tav tm="100000">
                                          <p:val>
                                            <p:strVal val="#ppt_x"/>
                                          </p:val>
                                        </p:tav>
                                      </p:tavLst>
                                    </p:anim>
                                    <p:anim calcmode="lin" valueType="num">
                                      <p:cBhvr additive="base">
                                        <p:cTn id="24" dur="1000" fill="hold"/>
                                        <p:tgtEl>
                                          <p:spTgt spid="13318"/>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4000"/>
                            </p:stCondLst>
                            <p:childTnLst>
                              <p:par>
                                <p:cTn id="26" presetID="2" presetClass="entr" presetSubtype="1" fill="hold" grpId="0" nodeType="afterEffect">
                                  <p:stCondLst>
                                    <p:cond delay="0"/>
                                  </p:stCondLst>
                                  <p:childTnLst>
                                    <p:set>
                                      <p:cBhvr>
                                        <p:cTn id="27" dur="1" fill="hold">
                                          <p:stCondLst>
                                            <p:cond delay="0"/>
                                          </p:stCondLst>
                                        </p:cTn>
                                        <p:tgtEl>
                                          <p:spTgt spid="13319"/>
                                        </p:tgtEl>
                                        <p:attrNameLst>
                                          <p:attrName>style.visibility</p:attrName>
                                        </p:attrNameLst>
                                      </p:cBhvr>
                                      <p:to>
                                        <p:strVal val="visible"/>
                                      </p:to>
                                    </p:set>
                                    <p:anim calcmode="lin" valueType="num">
                                      <p:cBhvr additive="base">
                                        <p:cTn id="28" dur="1000" fill="hold"/>
                                        <p:tgtEl>
                                          <p:spTgt spid="13319"/>
                                        </p:tgtEl>
                                        <p:attrNameLst>
                                          <p:attrName>ppt_x</p:attrName>
                                        </p:attrNameLst>
                                      </p:cBhvr>
                                      <p:tavLst>
                                        <p:tav tm="0">
                                          <p:val>
                                            <p:strVal val="#ppt_x"/>
                                          </p:val>
                                        </p:tav>
                                        <p:tav tm="100000">
                                          <p:val>
                                            <p:strVal val="#ppt_x"/>
                                          </p:val>
                                        </p:tav>
                                      </p:tavLst>
                                    </p:anim>
                                    <p:anim calcmode="lin" valueType="num">
                                      <p:cBhvr additive="base">
                                        <p:cTn id="29" dur="1000" fill="hold"/>
                                        <p:tgtEl>
                                          <p:spTgt spid="13319"/>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5000"/>
                            </p:stCondLst>
                            <p:childTnLst>
                              <p:par>
                                <p:cTn id="31" presetID="2" presetClass="entr" presetSubtype="1" fill="hold" grpId="0" nodeType="afterEffect">
                                  <p:stCondLst>
                                    <p:cond delay="0"/>
                                  </p:stCondLst>
                                  <p:childTnLst>
                                    <p:set>
                                      <p:cBhvr>
                                        <p:cTn id="32" dur="1" fill="hold">
                                          <p:stCondLst>
                                            <p:cond delay="0"/>
                                          </p:stCondLst>
                                        </p:cTn>
                                        <p:tgtEl>
                                          <p:spTgt spid="13320"/>
                                        </p:tgtEl>
                                        <p:attrNameLst>
                                          <p:attrName>style.visibility</p:attrName>
                                        </p:attrNameLst>
                                      </p:cBhvr>
                                      <p:to>
                                        <p:strVal val="visible"/>
                                      </p:to>
                                    </p:set>
                                    <p:anim calcmode="lin" valueType="num">
                                      <p:cBhvr additive="base">
                                        <p:cTn id="33" dur="1000" fill="hold"/>
                                        <p:tgtEl>
                                          <p:spTgt spid="13320"/>
                                        </p:tgtEl>
                                        <p:attrNameLst>
                                          <p:attrName>ppt_x</p:attrName>
                                        </p:attrNameLst>
                                      </p:cBhvr>
                                      <p:tavLst>
                                        <p:tav tm="0">
                                          <p:val>
                                            <p:strVal val="#ppt_x"/>
                                          </p:val>
                                        </p:tav>
                                        <p:tav tm="100000">
                                          <p:val>
                                            <p:strVal val="#ppt_x"/>
                                          </p:val>
                                        </p:tav>
                                      </p:tavLst>
                                    </p:anim>
                                    <p:anim calcmode="lin" valueType="num">
                                      <p:cBhvr additive="base">
                                        <p:cTn id="34" dur="1000" fill="hold"/>
                                        <p:tgtEl>
                                          <p:spTgt spid="13320"/>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6000"/>
                            </p:stCondLst>
                            <p:childTnLst>
                              <p:par>
                                <p:cTn id="36" presetID="2" presetClass="entr" presetSubtype="1" fill="hold" grpId="0" nodeType="afterEffect">
                                  <p:stCondLst>
                                    <p:cond delay="0"/>
                                  </p:stCondLst>
                                  <p:childTnLst>
                                    <p:set>
                                      <p:cBhvr>
                                        <p:cTn id="37" dur="1" fill="hold">
                                          <p:stCondLst>
                                            <p:cond delay="0"/>
                                          </p:stCondLst>
                                        </p:cTn>
                                        <p:tgtEl>
                                          <p:spTgt spid="13322"/>
                                        </p:tgtEl>
                                        <p:attrNameLst>
                                          <p:attrName>style.visibility</p:attrName>
                                        </p:attrNameLst>
                                      </p:cBhvr>
                                      <p:to>
                                        <p:strVal val="visible"/>
                                      </p:to>
                                    </p:set>
                                    <p:anim calcmode="lin" valueType="num">
                                      <p:cBhvr additive="base">
                                        <p:cTn id="38" dur="1000" fill="hold"/>
                                        <p:tgtEl>
                                          <p:spTgt spid="13322"/>
                                        </p:tgtEl>
                                        <p:attrNameLst>
                                          <p:attrName>ppt_x</p:attrName>
                                        </p:attrNameLst>
                                      </p:cBhvr>
                                      <p:tavLst>
                                        <p:tav tm="0">
                                          <p:val>
                                            <p:strVal val="#ppt_x"/>
                                          </p:val>
                                        </p:tav>
                                        <p:tav tm="100000">
                                          <p:val>
                                            <p:strVal val="#ppt_x"/>
                                          </p:val>
                                        </p:tav>
                                      </p:tavLst>
                                    </p:anim>
                                    <p:anim calcmode="lin" valueType="num">
                                      <p:cBhvr additive="base">
                                        <p:cTn id="39" dur="1000" fill="hold"/>
                                        <p:tgtEl>
                                          <p:spTgt spid="13322"/>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7000"/>
                            </p:stCondLst>
                            <p:childTnLst>
                              <p:par>
                                <p:cTn id="41" presetID="2" presetClass="entr" presetSubtype="1" fill="hold" grpId="0" nodeType="afterEffect">
                                  <p:stCondLst>
                                    <p:cond delay="0"/>
                                  </p:stCondLst>
                                  <p:childTnLst>
                                    <p:set>
                                      <p:cBhvr>
                                        <p:cTn id="42" dur="1" fill="hold">
                                          <p:stCondLst>
                                            <p:cond delay="0"/>
                                          </p:stCondLst>
                                        </p:cTn>
                                        <p:tgtEl>
                                          <p:spTgt spid="13321"/>
                                        </p:tgtEl>
                                        <p:attrNameLst>
                                          <p:attrName>style.visibility</p:attrName>
                                        </p:attrNameLst>
                                      </p:cBhvr>
                                      <p:to>
                                        <p:strVal val="visible"/>
                                      </p:to>
                                    </p:set>
                                    <p:anim calcmode="lin" valueType="num">
                                      <p:cBhvr additive="base">
                                        <p:cTn id="43" dur="1000" fill="hold"/>
                                        <p:tgtEl>
                                          <p:spTgt spid="13321"/>
                                        </p:tgtEl>
                                        <p:attrNameLst>
                                          <p:attrName>ppt_x</p:attrName>
                                        </p:attrNameLst>
                                      </p:cBhvr>
                                      <p:tavLst>
                                        <p:tav tm="0">
                                          <p:val>
                                            <p:strVal val="#ppt_x"/>
                                          </p:val>
                                        </p:tav>
                                        <p:tav tm="100000">
                                          <p:val>
                                            <p:strVal val="#ppt_x"/>
                                          </p:val>
                                        </p:tav>
                                      </p:tavLst>
                                    </p:anim>
                                    <p:anim calcmode="lin" valueType="num">
                                      <p:cBhvr additive="base">
                                        <p:cTn id="44" dur="1000" fill="hold"/>
                                        <p:tgtEl>
                                          <p:spTgt spid="13321"/>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8000"/>
                            </p:stCondLst>
                            <p:childTnLst>
                              <p:par>
                                <p:cTn id="46" presetID="2" presetClass="entr" presetSubtype="1" fill="hold" grpId="0" nodeType="afterEffect">
                                  <p:stCondLst>
                                    <p:cond delay="0"/>
                                  </p:stCondLst>
                                  <p:childTnLst>
                                    <p:set>
                                      <p:cBhvr>
                                        <p:cTn id="47" dur="1" fill="hold">
                                          <p:stCondLst>
                                            <p:cond delay="0"/>
                                          </p:stCondLst>
                                        </p:cTn>
                                        <p:tgtEl>
                                          <p:spTgt spid="13323"/>
                                        </p:tgtEl>
                                        <p:attrNameLst>
                                          <p:attrName>style.visibility</p:attrName>
                                        </p:attrNameLst>
                                      </p:cBhvr>
                                      <p:to>
                                        <p:strVal val="visible"/>
                                      </p:to>
                                    </p:set>
                                    <p:anim calcmode="lin" valueType="num">
                                      <p:cBhvr additive="base">
                                        <p:cTn id="48" dur="1000" fill="hold"/>
                                        <p:tgtEl>
                                          <p:spTgt spid="13323"/>
                                        </p:tgtEl>
                                        <p:attrNameLst>
                                          <p:attrName>ppt_x</p:attrName>
                                        </p:attrNameLst>
                                      </p:cBhvr>
                                      <p:tavLst>
                                        <p:tav tm="0">
                                          <p:val>
                                            <p:strVal val="#ppt_x"/>
                                          </p:val>
                                        </p:tav>
                                        <p:tav tm="100000">
                                          <p:val>
                                            <p:strVal val="#ppt_x"/>
                                          </p:val>
                                        </p:tav>
                                      </p:tavLst>
                                    </p:anim>
                                    <p:anim calcmode="lin" valueType="num">
                                      <p:cBhvr additive="base">
                                        <p:cTn id="49" dur="1000" fill="hold"/>
                                        <p:tgtEl>
                                          <p:spTgt spid="13323"/>
                                        </p:tgtEl>
                                        <p:attrNameLst>
                                          <p:attrName>ppt_y</p:attrName>
                                        </p:attrNameLst>
                                      </p:cBhvr>
                                      <p:tavLst>
                                        <p:tav tm="0">
                                          <p:val>
                                            <p:strVal val="0-#ppt_h/2"/>
                                          </p:val>
                                        </p:tav>
                                        <p:tav tm="100000">
                                          <p:val>
                                            <p:strVal val="#ppt_y"/>
                                          </p:val>
                                        </p:tav>
                                      </p:tavLst>
                                    </p:anim>
                                  </p:childTnLst>
                                </p:cTn>
                              </p:par>
                              <p:par>
                                <p:cTn id="50" presetID="10" presetClass="exit" presetSubtype="0" fill="hold" nodeType="withEffect">
                                  <p:stCondLst>
                                    <p:cond delay="0"/>
                                  </p:stCondLst>
                                  <p:childTnLst>
                                    <p:animEffect transition="out" filter="fade">
                                      <p:cBhvr>
                                        <p:cTn id="51" dur="2000"/>
                                        <p:tgtEl>
                                          <p:spTgt spid="13327"/>
                                        </p:tgtEl>
                                      </p:cBhvr>
                                    </p:animEffect>
                                    <p:set>
                                      <p:cBhvr>
                                        <p:cTn id="52" dur="1" fill="hold">
                                          <p:stCondLst>
                                            <p:cond delay="1999"/>
                                          </p:stCondLst>
                                        </p:cTn>
                                        <p:tgtEl>
                                          <p:spTgt spid="1332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13328"/>
                                        </p:tgtEl>
                                      </p:cBhvr>
                                    </p:animEffect>
                                    <p:set>
                                      <p:cBhvr>
                                        <p:cTn id="55" dur="1" fill="hold">
                                          <p:stCondLst>
                                            <p:cond delay="1999"/>
                                          </p:stCondLst>
                                        </p:cTn>
                                        <p:tgtEl>
                                          <p:spTgt spid="133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5123"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512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45B459-CA6B-4196-9197-AF0F2E73BA6F}" type="slidenum">
              <a:rPr lang="nl-NL"/>
              <a:pPr eaLnBrk="1" hangingPunct="1"/>
              <a:t>3</a:t>
            </a:fld>
            <a:endParaRPr lang="nl-NL"/>
          </a:p>
        </p:txBody>
      </p:sp>
      <p:pic>
        <p:nvPicPr>
          <p:cNvPr id="7182" name="Picture 14" descr="MPj04395560000[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0" y="3240088"/>
            <a:ext cx="5418138"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bevolking"/>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132263" y="0"/>
            <a:ext cx="501173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601788" y="1936750"/>
            <a:ext cx="2149475" cy="641350"/>
          </a:xfrm>
          <a:prstGeom prst="rect">
            <a:avLst/>
          </a:prstGeom>
          <a:noFill/>
          <a:ln w="9525">
            <a:noFill/>
            <a:miter lim="800000"/>
            <a:headEnd/>
            <a:tailEnd/>
          </a:ln>
          <a:effectLst/>
        </p:spPr>
        <p:txBody>
          <a:bodyPr>
            <a:spAutoFit/>
          </a:bodyPr>
          <a:lstStyle/>
          <a:p>
            <a:pPr>
              <a:spcBef>
                <a:spcPct val="50000"/>
              </a:spcBef>
              <a:defRPr/>
            </a:pPr>
            <a:r>
              <a:rPr lang="nl-NL" sz="3600">
                <a:solidFill>
                  <a:srgbClr val="E70F14"/>
                </a:solidFill>
                <a:effectLst>
                  <a:outerShdw blurRad="38100" dist="38100" dir="2700000" algn="tl">
                    <a:srgbClr val="000000"/>
                  </a:outerShdw>
                </a:effectLst>
              </a:rPr>
              <a:t>Populatie</a:t>
            </a:r>
          </a:p>
        </p:txBody>
      </p:sp>
      <p:sp>
        <p:nvSpPr>
          <p:cNvPr id="7175" name="Text Box 7"/>
          <p:cNvSpPr txBox="1">
            <a:spLocks noChangeArrowheads="1"/>
          </p:cNvSpPr>
          <p:nvPr/>
        </p:nvSpPr>
        <p:spPr bwMode="auto">
          <a:xfrm>
            <a:off x="5518150" y="4754563"/>
            <a:ext cx="2484438" cy="641350"/>
          </a:xfrm>
          <a:prstGeom prst="rect">
            <a:avLst/>
          </a:prstGeom>
          <a:noFill/>
          <a:ln w="9525">
            <a:noFill/>
            <a:miter lim="800000"/>
            <a:headEnd/>
            <a:tailEnd/>
          </a:ln>
          <a:effectLst/>
        </p:spPr>
        <p:txBody>
          <a:bodyPr>
            <a:spAutoFit/>
          </a:bodyPr>
          <a:lstStyle/>
          <a:p>
            <a:pPr>
              <a:spcBef>
                <a:spcPct val="50000"/>
              </a:spcBef>
              <a:defRPr/>
            </a:pPr>
            <a:r>
              <a:rPr lang="nl-NL" sz="3600">
                <a:solidFill>
                  <a:srgbClr val="E70F14"/>
                </a:solidFill>
                <a:effectLst>
                  <a:outerShdw blurRad="38100" dist="38100" dir="2700000" algn="tl">
                    <a:srgbClr val="000000"/>
                  </a:outerShdw>
                </a:effectLst>
              </a:rPr>
              <a:t>Steekproef</a:t>
            </a:r>
          </a:p>
        </p:txBody>
      </p:sp>
      <p:pic>
        <p:nvPicPr>
          <p:cNvPr id="7172" name="Picture 4" descr="j02382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0225" y="3740150"/>
            <a:ext cx="29797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j02403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013" y="320675"/>
            <a:ext cx="36925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8" descr="Brede diagonaal omhoog"/>
          <p:cNvSpPr>
            <a:spLocks noChangeArrowheads="1"/>
          </p:cNvSpPr>
          <p:nvPr/>
        </p:nvSpPr>
        <p:spPr bwMode="auto">
          <a:xfrm>
            <a:off x="1247775" y="3608388"/>
            <a:ext cx="3778250" cy="2787650"/>
          </a:xfrm>
          <a:prstGeom prst="ellipse">
            <a:avLst/>
          </a:prstGeom>
          <a:pattFill prst="wdUpDiag">
            <a:fgClr>
              <a:schemeClr val="folHlink">
                <a:alpha val="50195"/>
              </a:schemeClr>
            </a:fgClr>
            <a:bgClr>
              <a:schemeClr val="bg1">
                <a:alpha val="50195"/>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7177" name="Oval 9" descr="Brede diagonaal omlaag"/>
          <p:cNvSpPr>
            <a:spLocks noChangeArrowheads="1"/>
          </p:cNvSpPr>
          <p:nvPr/>
        </p:nvSpPr>
        <p:spPr bwMode="auto">
          <a:xfrm>
            <a:off x="4919663" y="246063"/>
            <a:ext cx="3778250" cy="2787650"/>
          </a:xfrm>
          <a:prstGeom prst="ellipse">
            <a:avLst/>
          </a:prstGeom>
          <a:pattFill prst="wdDnDiag">
            <a:fgClr>
              <a:schemeClr val="folHlink">
                <a:alpha val="50195"/>
              </a:schemeClr>
            </a:fgClr>
            <a:bgClr>
              <a:schemeClr val="bg1">
                <a:alpha val="50195"/>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5133" name="Text Box 10"/>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sp>
        <p:nvSpPr>
          <p:cNvPr id="5134" name="Oval 18"/>
          <p:cNvSpPr>
            <a:spLocks noChangeArrowheads="1"/>
          </p:cNvSpPr>
          <p:nvPr/>
        </p:nvSpPr>
        <p:spPr bwMode="auto">
          <a:xfrm>
            <a:off x="3444875" y="0"/>
            <a:ext cx="5699125" cy="5094288"/>
          </a:xfrm>
          <a:prstGeom prst="ellipse">
            <a:avLst/>
          </a:prstGeom>
          <a:noFill/>
          <a:ln w="38100">
            <a:solidFill>
              <a:srgbClr val="E70F1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5135" name="AutoShape 19"/>
          <p:cNvSpPr>
            <a:spLocks noChangeArrowheads="1"/>
          </p:cNvSpPr>
          <p:nvPr/>
        </p:nvSpPr>
        <p:spPr bwMode="auto">
          <a:xfrm rot="3054878">
            <a:off x="3005931" y="2628107"/>
            <a:ext cx="1893887" cy="2711450"/>
          </a:xfrm>
          <a:prstGeom prst="triangle">
            <a:avLst>
              <a:gd name="adj" fmla="val 50000"/>
            </a:avLst>
          </a:prstGeom>
          <a:noFill/>
          <a:ln w="38100">
            <a:solidFill>
              <a:srgbClr val="E70F1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Tree>
    <p:extLst>
      <p:ext uri="{BB962C8B-B14F-4D97-AF65-F5344CB8AC3E}">
        <p14:creationId xmlns:p14="http://schemas.microsoft.com/office/powerpoint/2010/main" val="318802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 calcmode="lin" valueType="num">
                                      <p:cBhvr>
                                        <p:cTn id="7" dur="1000" fill="hold"/>
                                        <p:tgtEl>
                                          <p:spTgt spid="7185"/>
                                        </p:tgtEl>
                                        <p:attrNameLst>
                                          <p:attrName>ppt_w</p:attrName>
                                        </p:attrNameLst>
                                      </p:cBhvr>
                                      <p:tavLst>
                                        <p:tav tm="0">
                                          <p:val>
                                            <p:fltVal val="0"/>
                                          </p:val>
                                        </p:tav>
                                        <p:tav tm="100000">
                                          <p:val>
                                            <p:strVal val="#ppt_w"/>
                                          </p:val>
                                        </p:tav>
                                      </p:tavLst>
                                    </p:anim>
                                    <p:anim calcmode="lin" valueType="num">
                                      <p:cBhvr>
                                        <p:cTn id="8" dur="1000" fill="hold"/>
                                        <p:tgtEl>
                                          <p:spTgt spid="7185"/>
                                        </p:tgtEl>
                                        <p:attrNameLst>
                                          <p:attrName>ppt_h</p:attrName>
                                        </p:attrNameLst>
                                      </p:cBhvr>
                                      <p:tavLst>
                                        <p:tav tm="0">
                                          <p:val>
                                            <p:fltVal val="0"/>
                                          </p:val>
                                        </p:tav>
                                        <p:tav tm="100000">
                                          <p:val>
                                            <p:strVal val="#ppt_h"/>
                                          </p:val>
                                        </p:tav>
                                      </p:tavLst>
                                    </p:anim>
                                    <p:animEffect transition="in" filter="fade">
                                      <p:cBhvr>
                                        <p:cTn id="9" dur="1000"/>
                                        <p:tgtEl>
                                          <p:spTgt spid="7185"/>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7182"/>
                                        </p:tgtEl>
                                        <p:attrNameLst>
                                          <p:attrName>style.visibility</p:attrName>
                                        </p:attrNameLst>
                                      </p:cBhvr>
                                      <p:to>
                                        <p:strVal val="visible"/>
                                      </p:to>
                                    </p:set>
                                    <p:anim calcmode="lin" valueType="num">
                                      <p:cBhvr>
                                        <p:cTn id="13" dur="2000" fill="hold"/>
                                        <p:tgtEl>
                                          <p:spTgt spid="7182"/>
                                        </p:tgtEl>
                                        <p:attrNameLst>
                                          <p:attrName>ppt_w</p:attrName>
                                        </p:attrNameLst>
                                      </p:cBhvr>
                                      <p:tavLst>
                                        <p:tav tm="0">
                                          <p:val>
                                            <p:fltVal val="0"/>
                                          </p:val>
                                        </p:tav>
                                        <p:tav tm="100000">
                                          <p:val>
                                            <p:strVal val="#ppt_w"/>
                                          </p:val>
                                        </p:tav>
                                      </p:tavLst>
                                    </p:anim>
                                    <p:anim calcmode="lin" valueType="num">
                                      <p:cBhvr>
                                        <p:cTn id="14" dur="2000" fill="hold"/>
                                        <p:tgtEl>
                                          <p:spTgt spid="7182"/>
                                        </p:tgtEl>
                                        <p:attrNameLst>
                                          <p:attrName>ppt_h</p:attrName>
                                        </p:attrNameLst>
                                      </p:cBhvr>
                                      <p:tavLst>
                                        <p:tav tm="0">
                                          <p:val>
                                            <p:fltVal val="0"/>
                                          </p:val>
                                        </p:tav>
                                        <p:tav tm="100000">
                                          <p:val>
                                            <p:strVal val="#ppt_h"/>
                                          </p:val>
                                        </p:tav>
                                      </p:tavLst>
                                    </p:anim>
                                    <p:animEffect transition="in" filter="fade">
                                      <p:cBhvr>
                                        <p:cTn id="15" dur="2000"/>
                                        <p:tgtEl>
                                          <p:spTgt spid="7182"/>
                                        </p:tgtEl>
                                      </p:cBhvr>
                                    </p:animEffect>
                                  </p:childTnLst>
                                </p:cTn>
                              </p:par>
                            </p:childTnLst>
                          </p:cTn>
                        </p:par>
                        <p:par>
                          <p:cTn id="16" fill="hold" nodeType="afterGroup">
                            <p:stCondLst>
                              <p:cond delay="3000"/>
                            </p:stCondLst>
                            <p:childTnLst>
                              <p:par>
                                <p:cTn id="17" presetID="2" presetClass="entr" presetSubtype="9" fill="hold" nodeType="after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2000" fill="hold"/>
                                        <p:tgtEl>
                                          <p:spTgt spid="7173"/>
                                        </p:tgtEl>
                                        <p:attrNameLst>
                                          <p:attrName>ppt_x</p:attrName>
                                        </p:attrNameLst>
                                      </p:cBhvr>
                                      <p:tavLst>
                                        <p:tav tm="0">
                                          <p:val>
                                            <p:strVal val="0-#ppt_w/2"/>
                                          </p:val>
                                        </p:tav>
                                        <p:tav tm="100000">
                                          <p:val>
                                            <p:strVal val="#ppt_x"/>
                                          </p:val>
                                        </p:tav>
                                      </p:tavLst>
                                    </p:anim>
                                    <p:anim calcmode="lin" valueType="num">
                                      <p:cBhvr additive="base">
                                        <p:cTn id="20" dur="2000" fill="hold"/>
                                        <p:tgtEl>
                                          <p:spTgt spid="7173"/>
                                        </p:tgtEl>
                                        <p:attrNameLst>
                                          <p:attrName>ppt_y</p:attrName>
                                        </p:attrNameLst>
                                      </p:cBhvr>
                                      <p:tavLst>
                                        <p:tav tm="0">
                                          <p:val>
                                            <p:strVal val="0-#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 calcmode="lin" valueType="num">
                                      <p:cBhvr additive="base">
                                        <p:cTn id="23" dur="2000" fill="hold"/>
                                        <p:tgtEl>
                                          <p:spTgt spid="7172"/>
                                        </p:tgtEl>
                                        <p:attrNameLst>
                                          <p:attrName>ppt_x</p:attrName>
                                        </p:attrNameLst>
                                      </p:cBhvr>
                                      <p:tavLst>
                                        <p:tav tm="0">
                                          <p:val>
                                            <p:strVal val="1+#ppt_w/2"/>
                                          </p:val>
                                        </p:tav>
                                        <p:tav tm="100000">
                                          <p:val>
                                            <p:strVal val="#ppt_x"/>
                                          </p:val>
                                        </p:tav>
                                      </p:tavLst>
                                    </p:anim>
                                    <p:anim calcmode="lin" valueType="num">
                                      <p:cBhvr additive="base">
                                        <p:cTn id="24" dur="2000" fill="hold"/>
                                        <p:tgtEl>
                                          <p:spTgt spid="717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0"/>
                            </p:stCondLst>
                            <p:childTnLst>
                              <p:par>
                                <p:cTn id="26" presetID="53" presetClass="entr" presetSubtype="0" fill="hold" grpId="1" nodeType="afterEffect">
                                  <p:stCondLst>
                                    <p:cond delay="0"/>
                                  </p:stCondLst>
                                  <p:childTnLst>
                                    <p:set>
                                      <p:cBhvr>
                                        <p:cTn id="27" dur="1" fill="hold">
                                          <p:stCondLst>
                                            <p:cond delay="0"/>
                                          </p:stCondLst>
                                        </p:cTn>
                                        <p:tgtEl>
                                          <p:spTgt spid="7174"/>
                                        </p:tgtEl>
                                        <p:attrNameLst>
                                          <p:attrName>style.visibility</p:attrName>
                                        </p:attrNameLst>
                                      </p:cBhvr>
                                      <p:to>
                                        <p:strVal val="visible"/>
                                      </p:to>
                                    </p:set>
                                    <p:anim calcmode="lin" valueType="num">
                                      <p:cBhvr>
                                        <p:cTn id="28" dur="500" fill="hold"/>
                                        <p:tgtEl>
                                          <p:spTgt spid="7174"/>
                                        </p:tgtEl>
                                        <p:attrNameLst>
                                          <p:attrName>ppt_w</p:attrName>
                                        </p:attrNameLst>
                                      </p:cBhvr>
                                      <p:tavLst>
                                        <p:tav tm="0">
                                          <p:val>
                                            <p:fltVal val="0"/>
                                          </p:val>
                                        </p:tav>
                                        <p:tav tm="100000">
                                          <p:val>
                                            <p:strVal val="#ppt_w"/>
                                          </p:val>
                                        </p:tav>
                                      </p:tavLst>
                                    </p:anim>
                                    <p:anim calcmode="lin" valueType="num">
                                      <p:cBhvr>
                                        <p:cTn id="29" dur="500" fill="hold"/>
                                        <p:tgtEl>
                                          <p:spTgt spid="7174"/>
                                        </p:tgtEl>
                                        <p:attrNameLst>
                                          <p:attrName>ppt_h</p:attrName>
                                        </p:attrNameLst>
                                      </p:cBhvr>
                                      <p:tavLst>
                                        <p:tav tm="0">
                                          <p:val>
                                            <p:fltVal val="0"/>
                                          </p:val>
                                        </p:tav>
                                        <p:tav tm="100000">
                                          <p:val>
                                            <p:strVal val="#ppt_h"/>
                                          </p:val>
                                        </p:tav>
                                      </p:tavLst>
                                    </p:anim>
                                    <p:animEffect transition="in" filter="fade">
                                      <p:cBhvr>
                                        <p:cTn id="30" dur="500"/>
                                        <p:tgtEl>
                                          <p:spTgt spid="7174"/>
                                        </p:tgtEl>
                                      </p:cBhvr>
                                    </p:animEffect>
                                  </p:childTnLst>
                                </p:cTn>
                              </p:par>
                              <p:par>
                                <p:cTn id="31" presetID="53" presetClass="entr" presetSubtype="0" fill="hold" grpId="1" nodeType="withEffect">
                                  <p:stCondLst>
                                    <p:cond delay="0"/>
                                  </p:stCondLst>
                                  <p:childTnLst>
                                    <p:set>
                                      <p:cBhvr>
                                        <p:cTn id="32" dur="1" fill="hold">
                                          <p:stCondLst>
                                            <p:cond delay="0"/>
                                          </p:stCondLst>
                                        </p:cTn>
                                        <p:tgtEl>
                                          <p:spTgt spid="7175"/>
                                        </p:tgtEl>
                                        <p:attrNameLst>
                                          <p:attrName>style.visibility</p:attrName>
                                        </p:attrNameLst>
                                      </p:cBhvr>
                                      <p:to>
                                        <p:strVal val="visible"/>
                                      </p:to>
                                    </p:set>
                                    <p:anim calcmode="lin" valueType="num">
                                      <p:cBhvr>
                                        <p:cTn id="33" dur="500" fill="hold"/>
                                        <p:tgtEl>
                                          <p:spTgt spid="7175"/>
                                        </p:tgtEl>
                                        <p:attrNameLst>
                                          <p:attrName>ppt_w</p:attrName>
                                        </p:attrNameLst>
                                      </p:cBhvr>
                                      <p:tavLst>
                                        <p:tav tm="0">
                                          <p:val>
                                            <p:fltVal val="0"/>
                                          </p:val>
                                        </p:tav>
                                        <p:tav tm="100000">
                                          <p:val>
                                            <p:strVal val="#ppt_w"/>
                                          </p:val>
                                        </p:tav>
                                      </p:tavLst>
                                    </p:anim>
                                    <p:anim calcmode="lin" valueType="num">
                                      <p:cBhvr>
                                        <p:cTn id="34" dur="500" fill="hold"/>
                                        <p:tgtEl>
                                          <p:spTgt spid="7175"/>
                                        </p:tgtEl>
                                        <p:attrNameLst>
                                          <p:attrName>ppt_h</p:attrName>
                                        </p:attrNameLst>
                                      </p:cBhvr>
                                      <p:tavLst>
                                        <p:tav tm="0">
                                          <p:val>
                                            <p:fltVal val="0"/>
                                          </p:val>
                                        </p:tav>
                                        <p:tav tm="100000">
                                          <p:val>
                                            <p:strVal val="#ppt_h"/>
                                          </p:val>
                                        </p:tav>
                                      </p:tavLst>
                                    </p:anim>
                                    <p:animEffect transition="in" filter="fade">
                                      <p:cBhvr>
                                        <p:cTn id="35" dur="500"/>
                                        <p:tgtEl>
                                          <p:spTgt spid="7175"/>
                                        </p:tgtEl>
                                      </p:cBhvr>
                                    </p:animEffect>
                                  </p:childTnLst>
                                </p:cTn>
                              </p:par>
                            </p:childTnLst>
                          </p:cTn>
                        </p:par>
                        <p:par>
                          <p:cTn id="36" fill="hold" nodeType="afterGroup">
                            <p:stCondLst>
                              <p:cond delay="5500"/>
                            </p:stCondLst>
                            <p:childTnLst>
                              <p:par>
                                <p:cTn id="37" presetID="0" presetClass="path" presetSubtype="0" accel="50000" decel="50000" fill="hold" grpId="0" nodeType="afterEffect">
                                  <p:stCondLst>
                                    <p:cond delay="0"/>
                                  </p:stCondLst>
                                  <p:childTnLst>
                                    <p:animMotion origin="layout" path="M 1.66667E-6 3.33333E-6 L 0.44028 -0.08565 " pathEditMode="relative" rAng="0" ptsTypes="AA">
                                      <p:cBhvr>
                                        <p:cTn id="38" dur="2000" fill="hold"/>
                                        <p:tgtEl>
                                          <p:spTgt spid="7174"/>
                                        </p:tgtEl>
                                        <p:attrNameLst>
                                          <p:attrName>ppt_x</p:attrName>
                                          <p:attrName>ppt_y</p:attrName>
                                        </p:attrNameLst>
                                      </p:cBhvr>
                                      <p:rCtr x="22014" y="-4282"/>
                                    </p:animMotion>
                                  </p:childTnLst>
                                </p:cTn>
                              </p:par>
                              <p:par>
                                <p:cTn id="39" presetID="0" presetClass="path" presetSubtype="0" accel="50000" decel="50000" fill="hold" grpId="0" nodeType="withEffect">
                                  <p:stCondLst>
                                    <p:cond delay="0"/>
                                  </p:stCondLst>
                                  <p:childTnLst>
                                    <p:animMotion origin="layout" path="M 3.88889E-6 3.7037E-6 L -0.40521 -0.00209 " pathEditMode="relative" rAng="0" ptsTypes="AA">
                                      <p:cBhvr>
                                        <p:cTn id="40" dur="2000" fill="hold"/>
                                        <p:tgtEl>
                                          <p:spTgt spid="7175"/>
                                        </p:tgtEl>
                                        <p:attrNameLst>
                                          <p:attrName>ppt_x</p:attrName>
                                          <p:attrName>ppt_y</p:attrName>
                                        </p:attrNameLst>
                                      </p:cBhvr>
                                      <p:rCtr x="-20260" y="-116"/>
                                    </p:animMotion>
                                  </p:childTnLst>
                                </p:cTn>
                              </p:par>
                            </p:childTnLst>
                          </p:cTn>
                        </p:par>
                        <p:par>
                          <p:cTn id="41" fill="hold" nodeType="afterGroup">
                            <p:stCondLst>
                              <p:cond delay="7500"/>
                            </p:stCondLst>
                            <p:childTnLst>
                              <p:par>
                                <p:cTn id="42" presetID="53" presetClass="entr" presetSubtype="0" fill="hold" grpId="0" nodeType="afterEffect">
                                  <p:stCondLst>
                                    <p:cond delay="0"/>
                                  </p:stCondLst>
                                  <p:childTnLst>
                                    <p:set>
                                      <p:cBhvr>
                                        <p:cTn id="43" dur="1" fill="hold">
                                          <p:stCondLst>
                                            <p:cond delay="0"/>
                                          </p:stCondLst>
                                        </p:cTn>
                                        <p:tgtEl>
                                          <p:spTgt spid="7176"/>
                                        </p:tgtEl>
                                        <p:attrNameLst>
                                          <p:attrName>style.visibility</p:attrName>
                                        </p:attrNameLst>
                                      </p:cBhvr>
                                      <p:to>
                                        <p:strVal val="visible"/>
                                      </p:to>
                                    </p:set>
                                    <p:anim calcmode="lin" valueType="num">
                                      <p:cBhvr>
                                        <p:cTn id="44" dur="2000" fill="hold"/>
                                        <p:tgtEl>
                                          <p:spTgt spid="7176"/>
                                        </p:tgtEl>
                                        <p:attrNameLst>
                                          <p:attrName>ppt_w</p:attrName>
                                        </p:attrNameLst>
                                      </p:cBhvr>
                                      <p:tavLst>
                                        <p:tav tm="0">
                                          <p:val>
                                            <p:fltVal val="0"/>
                                          </p:val>
                                        </p:tav>
                                        <p:tav tm="100000">
                                          <p:val>
                                            <p:strVal val="#ppt_w"/>
                                          </p:val>
                                        </p:tav>
                                      </p:tavLst>
                                    </p:anim>
                                    <p:anim calcmode="lin" valueType="num">
                                      <p:cBhvr>
                                        <p:cTn id="45" dur="2000" fill="hold"/>
                                        <p:tgtEl>
                                          <p:spTgt spid="7176"/>
                                        </p:tgtEl>
                                        <p:attrNameLst>
                                          <p:attrName>ppt_h</p:attrName>
                                        </p:attrNameLst>
                                      </p:cBhvr>
                                      <p:tavLst>
                                        <p:tav tm="0">
                                          <p:val>
                                            <p:fltVal val="0"/>
                                          </p:val>
                                        </p:tav>
                                        <p:tav tm="100000">
                                          <p:val>
                                            <p:strVal val="#ppt_h"/>
                                          </p:val>
                                        </p:tav>
                                      </p:tavLst>
                                    </p:anim>
                                    <p:animEffect transition="in" filter="fade">
                                      <p:cBhvr>
                                        <p:cTn id="46" dur="2000"/>
                                        <p:tgtEl>
                                          <p:spTgt spid="7176"/>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7177"/>
                                        </p:tgtEl>
                                        <p:attrNameLst>
                                          <p:attrName>style.visibility</p:attrName>
                                        </p:attrNameLst>
                                      </p:cBhvr>
                                      <p:to>
                                        <p:strVal val="visible"/>
                                      </p:to>
                                    </p:set>
                                    <p:anim calcmode="lin" valueType="num">
                                      <p:cBhvr>
                                        <p:cTn id="49" dur="2000" fill="hold"/>
                                        <p:tgtEl>
                                          <p:spTgt spid="7177"/>
                                        </p:tgtEl>
                                        <p:attrNameLst>
                                          <p:attrName>ppt_w</p:attrName>
                                        </p:attrNameLst>
                                      </p:cBhvr>
                                      <p:tavLst>
                                        <p:tav tm="0">
                                          <p:val>
                                            <p:fltVal val="0"/>
                                          </p:val>
                                        </p:tav>
                                        <p:tav tm="100000">
                                          <p:val>
                                            <p:strVal val="#ppt_w"/>
                                          </p:val>
                                        </p:tav>
                                      </p:tavLst>
                                    </p:anim>
                                    <p:anim calcmode="lin" valueType="num">
                                      <p:cBhvr>
                                        <p:cTn id="50" dur="2000" fill="hold"/>
                                        <p:tgtEl>
                                          <p:spTgt spid="7177"/>
                                        </p:tgtEl>
                                        <p:attrNameLst>
                                          <p:attrName>ppt_h</p:attrName>
                                        </p:attrNameLst>
                                      </p:cBhvr>
                                      <p:tavLst>
                                        <p:tav tm="0">
                                          <p:val>
                                            <p:fltVal val="0"/>
                                          </p:val>
                                        </p:tav>
                                        <p:tav tm="100000">
                                          <p:val>
                                            <p:strVal val="#ppt_h"/>
                                          </p:val>
                                        </p:tav>
                                      </p:tavLst>
                                    </p:anim>
                                    <p:animEffect transition="in" filter="fade">
                                      <p:cBhvr>
                                        <p:cTn id="51" dur="2000"/>
                                        <p:tgtEl>
                                          <p:spTgt spid="7177"/>
                                        </p:tgtEl>
                                      </p:cBhvr>
                                    </p:animEffect>
                                  </p:childTnLst>
                                </p:cTn>
                              </p:par>
                            </p:childTnLst>
                          </p:cTn>
                        </p:par>
                        <p:par>
                          <p:cTn id="52" fill="hold" nodeType="afterGroup">
                            <p:stCondLst>
                              <p:cond delay="9500"/>
                            </p:stCondLst>
                            <p:childTnLst>
                              <p:par>
                                <p:cTn id="53" presetID="53" presetClass="exit" presetSubtype="0" fill="hold" nodeType="afterEffect">
                                  <p:stCondLst>
                                    <p:cond delay="0"/>
                                  </p:stCondLst>
                                  <p:childTnLst>
                                    <p:anim calcmode="lin" valueType="num">
                                      <p:cBhvr>
                                        <p:cTn id="54" dur="2000"/>
                                        <p:tgtEl>
                                          <p:spTgt spid="7173"/>
                                        </p:tgtEl>
                                        <p:attrNameLst>
                                          <p:attrName>ppt_w</p:attrName>
                                        </p:attrNameLst>
                                      </p:cBhvr>
                                      <p:tavLst>
                                        <p:tav tm="0">
                                          <p:val>
                                            <p:strVal val="ppt_w"/>
                                          </p:val>
                                        </p:tav>
                                        <p:tav tm="100000">
                                          <p:val>
                                            <p:fltVal val="0"/>
                                          </p:val>
                                        </p:tav>
                                      </p:tavLst>
                                    </p:anim>
                                    <p:anim calcmode="lin" valueType="num">
                                      <p:cBhvr>
                                        <p:cTn id="55" dur="2000"/>
                                        <p:tgtEl>
                                          <p:spTgt spid="7173"/>
                                        </p:tgtEl>
                                        <p:attrNameLst>
                                          <p:attrName>ppt_h</p:attrName>
                                        </p:attrNameLst>
                                      </p:cBhvr>
                                      <p:tavLst>
                                        <p:tav tm="0">
                                          <p:val>
                                            <p:strVal val="ppt_h"/>
                                          </p:val>
                                        </p:tav>
                                        <p:tav tm="100000">
                                          <p:val>
                                            <p:fltVal val="0"/>
                                          </p:val>
                                        </p:tav>
                                      </p:tavLst>
                                    </p:anim>
                                    <p:animEffect transition="out" filter="fade">
                                      <p:cBhvr>
                                        <p:cTn id="56" dur="2000"/>
                                        <p:tgtEl>
                                          <p:spTgt spid="7173"/>
                                        </p:tgtEl>
                                      </p:cBhvr>
                                    </p:animEffect>
                                    <p:set>
                                      <p:cBhvr>
                                        <p:cTn id="57" dur="1" fill="hold">
                                          <p:stCondLst>
                                            <p:cond delay="1999"/>
                                          </p:stCondLst>
                                        </p:cTn>
                                        <p:tgtEl>
                                          <p:spTgt spid="7173"/>
                                        </p:tgtEl>
                                        <p:attrNameLst>
                                          <p:attrName>style.visibility</p:attrName>
                                        </p:attrNameLst>
                                      </p:cBhvr>
                                      <p:to>
                                        <p:strVal val="hidden"/>
                                      </p:to>
                                    </p:set>
                                  </p:childTnLst>
                                </p:cTn>
                              </p:par>
                              <p:par>
                                <p:cTn id="58" presetID="53" presetClass="exit" presetSubtype="0" fill="hold" nodeType="withEffect">
                                  <p:stCondLst>
                                    <p:cond delay="0"/>
                                  </p:stCondLst>
                                  <p:childTnLst>
                                    <p:anim calcmode="lin" valueType="num">
                                      <p:cBhvr>
                                        <p:cTn id="59" dur="2000"/>
                                        <p:tgtEl>
                                          <p:spTgt spid="7172"/>
                                        </p:tgtEl>
                                        <p:attrNameLst>
                                          <p:attrName>ppt_w</p:attrName>
                                        </p:attrNameLst>
                                      </p:cBhvr>
                                      <p:tavLst>
                                        <p:tav tm="0">
                                          <p:val>
                                            <p:strVal val="ppt_w"/>
                                          </p:val>
                                        </p:tav>
                                        <p:tav tm="100000">
                                          <p:val>
                                            <p:fltVal val="0"/>
                                          </p:val>
                                        </p:tav>
                                      </p:tavLst>
                                    </p:anim>
                                    <p:anim calcmode="lin" valueType="num">
                                      <p:cBhvr>
                                        <p:cTn id="60" dur="2000"/>
                                        <p:tgtEl>
                                          <p:spTgt spid="7172"/>
                                        </p:tgtEl>
                                        <p:attrNameLst>
                                          <p:attrName>ppt_h</p:attrName>
                                        </p:attrNameLst>
                                      </p:cBhvr>
                                      <p:tavLst>
                                        <p:tav tm="0">
                                          <p:val>
                                            <p:strVal val="ppt_h"/>
                                          </p:val>
                                        </p:tav>
                                        <p:tav tm="100000">
                                          <p:val>
                                            <p:fltVal val="0"/>
                                          </p:val>
                                        </p:tav>
                                      </p:tavLst>
                                    </p:anim>
                                    <p:animEffect transition="out" filter="fade">
                                      <p:cBhvr>
                                        <p:cTn id="61" dur="2000"/>
                                        <p:tgtEl>
                                          <p:spTgt spid="7172"/>
                                        </p:tgtEl>
                                      </p:cBhvr>
                                    </p:animEffect>
                                    <p:set>
                                      <p:cBhvr>
                                        <p:cTn id="62" dur="1" fill="hold">
                                          <p:stCondLst>
                                            <p:cond delay="1999"/>
                                          </p:stCondLst>
                                        </p:cTn>
                                        <p:tgtEl>
                                          <p:spTgt spid="7172"/>
                                        </p:tgtEl>
                                        <p:attrNameLst>
                                          <p:attrName>style.visibility</p:attrName>
                                        </p:attrNameLst>
                                      </p:cBhvr>
                                      <p:to>
                                        <p:strVal val="hidden"/>
                                      </p:to>
                                    </p:set>
                                  </p:childTnLst>
                                </p:cTn>
                              </p:par>
                            </p:childTnLst>
                          </p:cTn>
                        </p:par>
                        <p:par>
                          <p:cTn id="63" fill="hold" nodeType="afterGroup">
                            <p:stCondLst>
                              <p:cond delay="11500"/>
                            </p:stCondLst>
                            <p:childTnLst>
                              <p:par>
                                <p:cTn id="64" presetID="10" presetClass="exit" presetSubtype="0" fill="hold" nodeType="afterEffect">
                                  <p:stCondLst>
                                    <p:cond delay="0"/>
                                  </p:stCondLst>
                                  <p:childTnLst>
                                    <p:animEffect transition="out" filter="fade">
                                      <p:cBhvr>
                                        <p:cTn id="65" dur="2000"/>
                                        <p:tgtEl>
                                          <p:spTgt spid="7185"/>
                                        </p:tgtEl>
                                      </p:cBhvr>
                                    </p:animEffect>
                                    <p:set>
                                      <p:cBhvr>
                                        <p:cTn id="66" dur="1" fill="hold">
                                          <p:stCondLst>
                                            <p:cond delay="1999"/>
                                          </p:stCondLst>
                                        </p:cTn>
                                        <p:tgtEl>
                                          <p:spTgt spid="718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7182"/>
                                        </p:tgtEl>
                                      </p:cBhvr>
                                    </p:animEffect>
                                    <p:set>
                                      <p:cBhvr>
                                        <p:cTn id="69" dur="1" fill="hold">
                                          <p:stCondLst>
                                            <p:cond delay="1999"/>
                                          </p:stCondLst>
                                        </p:cTn>
                                        <p:tgtEl>
                                          <p:spTgt spid="7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4" grpId="1"/>
      <p:bldP spid="7175" grpId="0"/>
      <p:bldP spid="7175" grpId="1"/>
      <p:bldP spid="7176" grpId="0" animBg="1"/>
      <p:bldP spid="7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6147"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614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EDC562-F94F-43BF-9AFC-0D41C0BD7670}" type="slidenum">
              <a:rPr lang="nl-NL"/>
              <a:pPr eaLnBrk="1" hangingPunct="1"/>
              <a:t>4</a:t>
            </a:fld>
            <a:endParaRPr lang="nl-NL"/>
          </a:p>
        </p:txBody>
      </p:sp>
      <p:pic>
        <p:nvPicPr>
          <p:cNvPr id="22800" name="Picture 272" descr="MPj04395420000[1]"/>
          <p:cNvPicPr>
            <a:picLocks noChangeAspect="1" noChangeArrowheads="1"/>
          </p:cNvPicPr>
          <p:nvPr/>
        </p:nvPicPr>
        <p:blipFill>
          <a:blip r:embed="rId3">
            <a:lum bright="32000"/>
            <a:extLst>
              <a:ext uri="{28A0092B-C50C-407E-A947-70E740481C1C}">
                <a14:useLocalDpi xmlns:a14="http://schemas.microsoft.com/office/drawing/2010/main" val="0"/>
              </a:ext>
            </a:extLst>
          </a:blip>
          <a:srcRect/>
          <a:stretch>
            <a:fillRect/>
          </a:stretch>
        </p:blipFill>
        <p:spPr bwMode="auto">
          <a:xfrm>
            <a:off x="0" y="0"/>
            <a:ext cx="968375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Oval 4"/>
          <p:cNvSpPr>
            <a:spLocks noChangeArrowheads="1"/>
          </p:cNvSpPr>
          <p:nvPr/>
        </p:nvSpPr>
        <p:spPr bwMode="auto">
          <a:xfrm>
            <a:off x="855663" y="688975"/>
            <a:ext cx="4976812" cy="4811713"/>
          </a:xfrm>
          <a:prstGeom prst="ellipse">
            <a:avLst/>
          </a:prstGeom>
          <a:solidFill>
            <a:srgbClr val="75EF84">
              <a:alpha val="59999"/>
            </a:srgbClr>
          </a:solidFill>
          <a:ln w="9525">
            <a:solidFill>
              <a:schemeClr val="tx1"/>
            </a:solidFill>
            <a:round/>
            <a:headEnd/>
            <a:tailEnd/>
          </a:ln>
        </p:spPr>
        <p:txBody>
          <a:bodyPr wrap="none" anchor="ctr"/>
          <a:lstStyle/>
          <a:p>
            <a:pPr algn="ctr"/>
            <a:endParaRPr lang="nl-NL" sz="3200"/>
          </a:p>
        </p:txBody>
      </p:sp>
      <p:sp>
        <p:nvSpPr>
          <p:cNvPr id="22533" name="Rectangle 5"/>
          <p:cNvSpPr>
            <a:spLocks noChangeArrowheads="1"/>
          </p:cNvSpPr>
          <p:nvPr/>
        </p:nvSpPr>
        <p:spPr bwMode="auto">
          <a:xfrm>
            <a:off x="1544638" y="1843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a:t>
            </a:r>
          </a:p>
        </p:txBody>
      </p:sp>
      <p:sp>
        <p:nvSpPr>
          <p:cNvPr id="22534" name="Rectangle 6"/>
          <p:cNvSpPr>
            <a:spLocks noChangeArrowheads="1"/>
          </p:cNvSpPr>
          <p:nvPr/>
        </p:nvSpPr>
        <p:spPr bwMode="auto">
          <a:xfrm>
            <a:off x="2159000" y="14986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a:t>
            </a:r>
          </a:p>
        </p:txBody>
      </p:sp>
      <p:sp>
        <p:nvSpPr>
          <p:cNvPr id="22535" name="Rectangle 7"/>
          <p:cNvSpPr>
            <a:spLocks noChangeArrowheads="1"/>
          </p:cNvSpPr>
          <p:nvPr/>
        </p:nvSpPr>
        <p:spPr bwMode="auto">
          <a:xfrm>
            <a:off x="2128838" y="21431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a:t>
            </a:r>
          </a:p>
        </p:txBody>
      </p:sp>
      <p:sp>
        <p:nvSpPr>
          <p:cNvPr id="22536" name="Rectangle 8"/>
          <p:cNvSpPr>
            <a:spLocks noChangeArrowheads="1"/>
          </p:cNvSpPr>
          <p:nvPr/>
        </p:nvSpPr>
        <p:spPr bwMode="auto">
          <a:xfrm>
            <a:off x="1589088" y="22320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61</a:t>
            </a:r>
          </a:p>
        </p:txBody>
      </p:sp>
      <p:sp>
        <p:nvSpPr>
          <p:cNvPr id="22537" name="Rectangle 9"/>
          <p:cNvSpPr>
            <a:spLocks noChangeArrowheads="1"/>
          </p:cNvSpPr>
          <p:nvPr/>
        </p:nvSpPr>
        <p:spPr bwMode="auto">
          <a:xfrm>
            <a:off x="1947863" y="25177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81</a:t>
            </a:r>
          </a:p>
        </p:txBody>
      </p:sp>
      <p:sp>
        <p:nvSpPr>
          <p:cNvPr id="22538" name="Rectangle 10"/>
          <p:cNvSpPr>
            <a:spLocks noChangeArrowheads="1"/>
          </p:cNvSpPr>
          <p:nvPr/>
        </p:nvSpPr>
        <p:spPr bwMode="auto">
          <a:xfrm>
            <a:off x="1603375" y="27733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39" name="Rectangle 11"/>
          <p:cNvSpPr>
            <a:spLocks noChangeArrowheads="1"/>
          </p:cNvSpPr>
          <p:nvPr/>
        </p:nvSpPr>
        <p:spPr bwMode="auto">
          <a:xfrm>
            <a:off x="1258888" y="25320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51</a:t>
            </a:r>
          </a:p>
        </p:txBody>
      </p:sp>
      <p:sp>
        <p:nvSpPr>
          <p:cNvPr id="22540" name="Rectangle 12"/>
          <p:cNvSpPr>
            <a:spLocks noChangeArrowheads="1"/>
          </p:cNvSpPr>
          <p:nvPr/>
        </p:nvSpPr>
        <p:spPr bwMode="auto">
          <a:xfrm>
            <a:off x="1858963" y="29083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65</a:t>
            </a:r>
          </a:p>
        </p:txBody>
      </p:sp>
      <p:sp>
        <p:nvSpPr>
          <p:cNvPr id="22541" name="Rectangle 13"/>
          <p:cNvSpPr>
            <a:spLocks noChangeArrowheads="1"/>
          </p:cNvSpPr>
          <p:nvPr/>
        </p:nvSpPr>
        <p:spPr bwMode="auto">
          <a:xfrm>
            <a:off x="151447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41</a:t>
            </a:r>
          </a:p>
        </p:txBody>
      </p:sp>
      <p:sp>
        <p:nvSpPr>
          <p:cNvPr id="22542" name="Rectangle 14"/>
          <p:cNvSpPr>
            <a:spLocks noChangeArrowheads="1"/>
          </p:cNvSpPr>
          <p:nvPr/>
        </p:nvSpPr>
        <p:spPr bwMode="auto">
          <a:xfrm>
            <a:off x="2578100" y="2878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43" name="Rectangle 15"/>
          <p:cNvSpPr>
            <a:spLocks noChangeArrowheads="1"/>
          </p:cNvSpPr>
          <p:nvPr/>
        </p:nvSpPr>
        <p:spPr bwMode="auto">
          <a:xfrm>
            <a:off x="2233613" y="2636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71</a:t>
            </a:r>
          </a:p>
        </p:txBody>
      </p:sp>
      <p:sp>
        <p:nvSpPr>
          <p:cNvPr id="22544" name="Rectangle 16"/>
          <p:cNvSpPr>
            <a:spLocks noChangeArrowheads="1"/>
          </p:cNvSpPr>
          <p:nvPr/>
        </p:nvSpPr>
        <p:spPr bwMode="auto">
          <a:xfrm>
            <a:off x="3282950" y="30876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45" name="Rectangle 17"/>
          <p:cNvSpPr>
            <a:spLocks noChangeArrowheads="1"/>
          </p:cNvSpPr>
          <p:nvPr/>
        </p:nvSpPr>
        <p:spPr bwMode="auto">
          <a:xfrm>
            <a:off x="2938463"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46" name="Rectangle 18"/>
          <p:cNvSpPr>
            <a:spLocks noChangeArrowheads="1"/>
          </p:cNvSpPr>
          <p:nvPr/>
        </p:nvSpPr>
        <p:spPr bwMode="auto">
          <a:xfrm>
            <a:off x="2984500" y="1317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a:t>
            </a:r>
          </a:p>
        </p:txBody>
      </p:sp>
      <p:sp>
        <p:nvSpPr>
          <p:cNvPr id="22547" name="Rectangle 19"/>
          <p:cNvSpPr>
            <a:spLocks noChangeArrowheads="1"/>
          </p:cNvSpPr>
          <p:nvPr/>
        </p:nvSpPr>
        <p:spPr bwMode="auto">
          <a:xfrm>
            <a:off x="3598863" y="973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48" name="Rectangle 20"/>
          <p:cNvSpPr>
            <a:spLocks noChangeArrowheads="1"/>
          </p:cNvSpPr>
          <p:nvPr/>
        </p:nvSpPr>
        <p:spPr bwMode="auto">
          <a:xfrm>
            <a:off x="3568700" y="16176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a:t>
            </a:r>
          </a:p>
        </p:txBody>
      </p:sp>
      <p:sp>
        <p:nvSpPr>
          <p:cNvPr id="22549" name="Rectangle 21"/>
          <p:cNvSpPr>
            <a:spLocks noChangeArrowheads="1"/>
          </p:cNvSpPr>
          <p:nvPr/>
        </p:nvSpPr>
        <p:spPr bwMode="auto">
          <a:xfrm>
            <a:off x="3028950" y="1706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a:t>
            </a:r>
          </a:p>
        </p:txBody>
      </p:sp>
      <p:sp>
        <p:nvSpPr>
          <p:cNvPr id="22550" name="Rectangle 22"/>
          <p:cNvSpPr>
            <a:spLocks noChangeArrowheads="1"/>
          </p:cNvSpPr>
          <p:nvPr/>
        </p:nvSpPr>
        <p:spPr bwMode="auto">
          <a:xfrm>
            <a:off x="3387725" y="19923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a:t>
            </a:r>
          </a:p>
        </p:txBody>
      </p:sp>
      <p:sp>
        <p:nvSpPr>
          <p:cNvPr id="22551" name="Rectangle 23"/>
          <p:cNvSpPr>
            <a:spLocks noChangeArrowheads="1"/>
          </p:cNvSpPr>
          <p:nvPr/>
        </p:nvSpPr>
        <p:spPr bwMode="auto">
          <a:xfrm>
            <a:off x="3043238" y="2247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52" name="Rectangle 24"/>
          <p:cNvSpPr>
            <a:spLocks noChangeArrowheads="1"/>
          </p:cNvSpPr>
          <p:nvPr/>
        </p:nvSpPr>
        <p:spPr bwMode="auto">
          <a:xfrm>
            <a:off x="2698750" y="20208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a:t>
            </a:r>
          </a:p>
        </p:txBody>
      </p:sp>
      <p:sp>
        <p:nvSpPr>
          <p:cNvPr id="22553" name="Rectangle 25"/>
          <p:cNvSpPr>
            <a:spLocks noChangeArrowheads="1"/>
          </p:cNvSpPr>
          <p:nvPr/>
        </p:nvSpPr>
        <p:spPr bwMode="auto">
          <a:xfrm>
            <a:off x="3298825" y="2382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54" name="Rectangle 26"/>
          <p:cNvSpPr>
            <a:spLocks noChangeArrowheads="1"/>
          </p:cNvSpPr>
          <p:nvPr/>
        </p:nvSpPr>
        <p:spPr bwMode="auto">
          <a:xfrm>
            <a:off x="2954338" y="21415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a:t>
            </a:r>
          </a:p>
        </p:txBody>
      </p:sp>
      <p:sp>
        <p:nvSpPr>
          <p:cNvPr id="22555" name="Rectangle 27"/>
          <p:cNvSpPr>
            <a:spLocks noChangeArrowheads="1"/>
          </p:cNvSpPr>
          <p:nvPr/>
        </p:nvSpPr>
        <p:spPr bwMode="auto">
          <a:xfrm>
            <a:off x="4017963" y="2352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556" name="Rectangle 28"/>
          <p:cNvSpPr>
            <a:spLocks noChangeArrowheads="1"/>
          </p:cNvSpPr>
          <p:nvPr/>
        </p:nvSpPr>
        <p:spPr bwMode="auto">
          <a:xfrm>
            <a:off x="3673475" y="2111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34</a:t>
            </a:r>
          </a:p>
        </p:txBody>
      </p:sp>
      <p:sp>
        <p:nvSpPr>
          <p:cNvPr id="22557" name="Rectangle 29"/>
          <p:cNvSpPr>
            <a:spLocks noChangeArrowheads="1"/>
          </p:cNvSpPr>
          <p:nvPr/>
        </p:nvSpPr>
        <p:spPr bwMode="auto">
          <a:xfrm>
            <a:off x="4722813" y="25622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a:t>
            </a:r>
          </a:p>
        </p:txBody>
      </p:sp>
      <p:sp>
        <p:nvSpPr>
          <p:cNvPr id="22558" name="Rectangle 30"/>
          <p:cNvSpPr>
            <a:spLocks noChangeArrowheads="1"/>
          </p:cNvSpPr>
          <p:nvPr/>
        </p:nvSpPr>
        <p:spPr bwMode="auto">
          <a:xfrm>
            <a:off x="4378325" y="2320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a:t>
            </a:r>
          </a:p>
        </p:txBody>
      </p:sp>
      <p:sp>
        <p:nvSpPr>
          <p:cNvPr id="22559" name="Rectangle 31"/>
          <p:cNvSpPr>
            <a:spLocks noChangeArrowheads="1"/>
          </p:cNvSpPr>
          <p:nvPr/>
        </p:nvSpPr>
        <p:spPr bwMode="auto">
          <a:xfrm>
            <a:off x="2968625" y="29511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151</a:t>
            </a:r>
          </a:p>
        </p:txBody>
      </p:sp>
      <p:sp>
        <p:nvSpPr>
          <p:cNvPr id="22560" name="Rectangle 32"/>
          <p:cNvSpPr>
            <a:spLocks noChangeArrowheads="1"/>
          </p:cNvSpPr>
          <p:nvPr/>
        </p:nvSpPr>
        <p:spPr bwMode="auto">
          <a:xfrm>
            <a:off x="3582988" y="2606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61" name="Rectangle 33"/>
          <p:cNvSpPr>
            <a:spLocks noChangeArrowheads="1"/>
          </p:cNvSpPr>
          <p:nvPr/>
        </p:nvSpPr>
        <p:spPr bwMode="auto">
          <a:xfrm>
            <a:off x="3552825" y="32512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62" name="Rectangle 34"/>
          <p:cNvSpPr>
            <a:spLocks noChangeArrowheads="1"/>
          </p:cNvSpPr>
          <p:nvPr/>
        </p:nvSpPr>
        <p:spPr bwMode="auto">
          <a:xfrm>
            <a:off x="3013075" y="33401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64</a:t>
            </a:r>
          </a:p>
        </p:txBody>
      </p:sp>
      <p:sp>
        <p:nvSpPr>
          <p:cNvPr id="22563" name="Rectangle 35"/>
          <p:cNvSpPr>
            <a:spLocks noChangeArrowheads="1"/>
          </p:cNvSpPr>
          <p:nvPr/>
        </p:nvSpPr>
        <p:spPr bwMode="auto">
          <a:xfrm>
            <a:off x="3371850" y="3625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201</a:t>
            </a:r>
          </a:p>
        </p:txBody>
      </p:sp>
      <p:sp>
        <p:nvSpPr>
          <p:cNvPr id="22564" name="Rectangle 36"/>
          <p:cNvSpPr>
            <a:spLocks noChangeArrowheads="1"/>
          </p:cNvSpPr>
          <p:nvPr/>
        </p:nvSpPr>
        <p:spPr bwMode="auto">
          <a:xfrm>
            <a:off x="3027363" y="38814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65" name="Rectangle 37"/>
          <p:cNvSpPr>
            <a:spLocks noChangeArrowheads="1"/>
          </p:cNvSpPr>
          <p:nvPr/>
        </p:nvSpPr>
        <p:spPr bwMode="auto">
          <a:xfrm>
            <a:off x="2682875" y="3640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66" name="Rectangle 38"/>
          <p:cNvSpPr>
            <a:spLocks noChangeArrowheads="1"/>
          </p:cNvSpPr>
          <p:nvPr/>
        </p:nvSpPr>
        <p:spPr bwMode="auto">
          <a:xfrm>
            <a:off x="3282950" y="4016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67" name="Rectangle 39"/>
          <p:cNvSpPr>
            <a:spLocks noChangeArrowheads="1"/>
          </p:cNvSpPr>
          <p:nvPr/>
        </p:nvSpPr>
        <p:spPr bwMode="auto">
          <a:xfrm>
            <a:off x="2938463" y="37750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22</a:t>
            </a:r>
          </a:p>
        </p:txBody>
      </p:sp>
      <p:sp>
        <p:nvSpPr>
          <p:cNvPr id="22568" name="Rectangle 40"/>
          <p:cNvSpPr>
            <a:spLocks noChangeArrowheads="1"/>
          </p:cNvSpPr>
          <p:nvPr/>
        </p:nvSpPr>
        <p:spPr bwMode="auto">
          <a:xfrm>
            <a:off x="4002088" y="39862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181</a:t>
            </a:r>
          </a:p>
        </p:txBody>
      </p:sp>
      <p:sp>
        <p:nvSpPr>
          <p:cNvPr id="22569" name="Rectangle 41"/>
          <p:cNvSpPr>
            <a:spLocks noChangeArrowheads="1"/>
          </p:cNvSpPr>
          <p:nvPr/>
        </p:nvSpPr>
        <p:spPr bwMode="auto">
          <a:xfrm>
            <a:off x="3657600" y="3744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37</a:t>
            </a:r>
          </a:p>
        </p:txBody>
      </p:sp>
      <p:sp>
        <p:nvSpPr>
          <p:cNvPr id="22570" name="Rectangle 42"/>
          <p:cNvSpPr>
            <a:spLocks noChangeArrowheads="1"/>
          </p:cNvSpPr>
          <p:nvPr/>
        </p:nvSpPr>
        <p:spPr bwMode="auto">
          <a:xfrm>
            <a:off x="4706938" y="41957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91</a:t>
            </a:r>
          </a:p>
        </p:txBody>
      </p:sp>
      <p:sp>
        <p:nvSpPr>
          <p:cNvPr id="22571" name="Rectangle 43"/>
          <p:cNvSpPr>
            <a:spLocks noChangeArrowheads="1"/>
          </p:cNvSpPr>
          <p:nvPr/>
        </p:nvSpPr>
        <p:spPr bwMode="auto">
          <a:xfrm>
            <a:off x="4362450" y="39544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a:t>
            </a:r>
          </a:p>
        </p:txBody>
      </p:sp>
      <p:sp>
        <p:nvSpPr>
          <p:cNvPr id="22572" name="Rectangle 44"/>
          <p:cNvSpPr>
            <a:spLocks noChangeArrowheads="1"/>
          </p:cNvSpPr>
          <p:nvPr/>
        </p:nvSpPr>
        <p:spPr bwMode="auto">
          <a:xfrm>
            <a:off x="1919288"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31</a:t>
            </a:r>
          </a:p>
        </p:txBody>
      </p:sp>
      <p:sp>
        <p:nvSpPr>
          <p:cNvPr id="22573" name="Rectangle 45"/>
          <p:cNvSpPr>
            <a:spLocks noChangeArrowheads="1"/>
          </p:cNvSpPr>
          <p:nvPr/>
        </p:nvSpPr>
        <p:spPr bwMode="auto">
          <a:xfrm>
            <a:off x="2533650"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a:t>
            </a:r>
          </a:p>
        </p:txBody>
      </p:sp>
      <p:sp>
        <p:nvSpPr>
          <p:cNvPr id="22574" name="Rectangle 46"/>
          <p:cNvSpPr>
            <a:spLocks noChangeArrowheads="1"/>
          </p:cNvSpPr>
          <p:nvPr/>
        </p:nvSpPr>
        <p:spPr bwMode="auto">
          <a:xfrm>
            <a:off x="2503488" y="3490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161</a:t>
            </a:r>
          </a:p>
        </p:txBody>
      </p:sp>
      <p:sp>
        <p:nvSpPr>
          <p:cNvPr id="22575" name="Rectangle 47"/>
          <p:cNvSpPr>
            <a:spLocks noChangeArrowheads="1"/>
          </p:cNvSpPr>
          <p:nvPr/>
        </p:nvSpPr>
        <p:spPr bwMode="auto">
          <a:xfrm>
            <a:off x="1963738" y="35798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45</a:t>
            </a:r>
          </a:p>
        </p:txBody>
      </p:sp>
      <p:sp>
        <p:nvSpPr>
          <p:cNvPr id="22576" name="Rectangle 48"/>
          <p:cNvSpPr>
            <a:spLocks noChangeArrowheads="1"/>
          </p:cNvSpPr>
          <p:nvPr/>
        </p:nvSpPr>
        <p:spPr bwMode="auto">
          <a:xfrm>
            <a:off x="2322513" y="3865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577" name="Rectangle 49"/>
          <p:cNvSpPr>
            <a:spLocks noChangeArrowheads="1"/>
          </p:cNvSpPr>
          <p:nvPr/>
        </p:nvSpPr>
        <p:spPr bwMode="auto">
          <a:xfrm>
            <a:off x="1978025" y="41211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78" name="Rectangle 50"/>
          <p:cNvSpPr>
            <a:spLocks noChangeArrowheads="1"/>
          </p:cNvSpPr>
          <p:nvPr/>
        </p:nvSpPr>
        <p:spPr bwMode="auto">
          <a:xfrm>
            <a:off x="1633538" y="3879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21</a:t>
            </a:r>
          </a:p>
        </p:txBody>
      </p:sp>
      <p:sp>
        <p:nvSpPr>
          <p:cNvPr id="22579" name="Rectangle 51"/>
          <p:cNvSpPr>
            <a:spLocks noChangeArrowheads="1"/>
          </p:cNvSpPr>
          <p:nvPr/>
        </p:nvSpPr>
        <p:spPr bwMode="auto">
          <a:xfrm>
            <a:off x="2233613" y="4256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77</a:t>
            </a:r>
          </a:p>
        </p:txBody>
      </p:sp>
      <p:sp>
        <p:nvSpPr>
          <p:cNvPr id="22580" name="Rectangle 52"/>
          <p:cNvSpPr>
            <a:spLocks noChangeArrowheads="1"/>
          </p:cNvSpPr>
          <p:nvPr/>
        </p:nvSpPr>
        <p:spPr bwMode="auto">
          <a:xfrm>
            <a:off x="1889125" y="40147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19</a:t>
            </a:r>
          </a:p>
        </p:txBody>
      </p:sp>
      <p:sp>
        <p:nvSpPr>
          <p:cNvPr id="22581" name="Rectangle 53"/>
          <p:cNvSpPr>
            <a:spLocks noChangeArrowheads="1"/>
          </p:cNvSpPr>
          <p:nvPr/>
        </p:nvSpPr>
        <p:spPr bwMode="auto">
          <a:xfrm>
            <a:off x="2952750" y="4225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171</a:t>
            </a:r>
          </a:p>
        </p:txBody>
      </p:sp>
      <p:sp>
        <p:nvSpPr>
          <p:cNvPr id="22582" name="Rectangle 54"/>
          <p:cNvSpPr>
            <a:spLocks noChangeArrowheads="1"/>
          </p:cNvSpPr>
          <p:nvPr/>
        </p:nvSpPr>
        <p:spPr bwMode="auto">
          <a:xfrm>
            <a:off x="2608263" y="3984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73</a:t>
            </a:r>
          </a:p>
        </p:txBody>
      </p:sp>
      <p:sp>
        <p:nvSpPr>
          <p:cNvPr id="22583" name="Rectangle 55"/>
          <p:cNvSpPr>
            <a:spLocks noChangeArrowheads="1"/>
          </p:cNvSpPr>
          <p:nvPr/>
        </p:nvSpPr>
        <p:spPr bwMode="auto">
          <a:xfrm>
            <a:off x="3657600" y="4435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a:t>
            </a:r>
          </a:p>
        </p:txBody>
      </p:sp>
      <p:sp>
        <p:nvSpPr>
          <p:cNvPr id="22584" name="Rectangle 56"/>
          <p:cNvSpPr>
            <a:spLocks noChangeArrowheads="1"/>
          </p:cNvSpPr>
          <p:nvPr/>
        </p:nvSpPr>
        <p:spPr bwMode="auto">
          <a:xfrm>
            <a:off x="3313113" y="4194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25</a:t>
            </a:r>
          </a:p>
        </p:txBody>
      </p:sp>
      <p:sp>
        <p:nvSpPr>
          <p:cNvPr id="22585" name="Rectangle 57"/>
          <p:cNvSpPr>
            <a:spLocks noChangeArrowheads="1"/>
          </p:cNvSpPr>
          <p:nvPr/>
        </p:nvSpPr>
        <p:spPr bwMode="auto">
          <a:xfrm>
            <a:off x="3463925" y="23669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a:t>
            </a:r>
          </a:p>
        </p:txBody>
      </p:sp>
      <p:sp>
        <p:nvSpPr>
          <p:cNvPr id="22586" name="Rectangle 58"/>
          <p:cNvSpPr>
            <a:spLocks noChangeArrowheads="1"/>
          </p:cNvSpPr>
          <p:nvPr/>
        </p:nvSpPr>
        <p:spPr bwMode="auto">
          <a:xfrm>
            <a:off x="4078288" y="2022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a:t>
            </a:r>
          </a:p>
        </p:txBody>
      </p:sp>
      <p:sp>
        <p:nvSpPr>
          <p:cNvPr id="22587" name="Rectangle 59"/>
          <p:cNvSpPr>
            <a:spLocks noChangeArrowheads="1"/>
          </p:cNvSpPr>
          <p:nvPr/>
        </p:nvSpPr>
        <p:spPr bwMode="auto">
          <a:xfrm>
            <a:off x="404812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56</a:t>
            </a:r>
          </a:p>
        </p:txBody>
      </p:sp>
      <p:sp>
        <p:nvSpPr>
          <p:cNvPr id="22588" name="Rectangle 60"/>
          <p:cNvSpPr>
            <a:spLocks noChangeArrowheads="1"/>
          </p:cNvSpPr>
          <p:nvPr/>
        </p:nvSpPr>
        <p:spPr bwMode="auto">
          <a:xfrm>
            <a:off x="3508375" y="2755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141</a:t>
            </a:r>
          </a:p>
        </p:txBody>
      </p:sp>
      <p:sp>
        <p:nvSpPr>
          <p:cNvPr id="22589" name="Rectangle 61"/>
          <p:cNvSpPr>
            <a:spLocks noChangeArrowheads="1"/>
          </p:cNvSpPr>
          <p:nvPr/>
        </p:nvSpPr>
        <p:spPr bwMode="auto">
          <a:xfrm>
            <a:off x="3867150" y="30416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55</a:t>
            </a:r>
          </a:p>
        </p:txBody>
      </p:sp>
      <p:sp>
        <p:nvSpPr>
          <p:cNvPr id="22590" name="Rectangle 62"/>
          <p:cNvSpPr>
            <a:spLocks noChangeArrowheads="1"/>
          </p:cNvSpPr>
          <p:nvPr/>
        </p:nvSpPr>
        <p:spPr bwMode="auto">
          <a:xfrm>
            <a:off x="3522663" y="32972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91" name="Rectangle 63"/>
          <p:cNvSpPr>
            <a:spLocks noChangeArrowheads="1"/>
          </p:cNvSpPr>
          <p:nvPr/>
        </p:nvSpPr>
        <p:spPr bwMode="auto">
          <a:xfrm>
            <a:off x="3178175" y="30559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592" name="Rectangle 64"/>
          <p:cNvSpPr>
            <a:spLocks noChangeArrowheads="1"/>
          </p:cNvSpPr>
          <p:nvPr/>
        </p:nvSpPr>
        <p:spPr bwMode="auto">
          <a:xfrm>
            <a:off x="3778250" y="3432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29</a:t>
            </a:r>
          </a:p>
        </p:txBody>
      </p:sp>
      <p:sp>
        <p:nvSpPr>
          <p:cNvPr id="22593" name="Rectangle 65"/>
          <p:cNvSpPr>
            <a:spLocks noChangeArrowheads="1"/>
          </p:cNvSpPr>
          <p:nvPr/>
        </p:nvSpPr>
        <p:spPr bwMode="auto">
          <a:xfrm>
            <a:off x="3433763"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a:t>
            </a:r>
          </a:p>
        </p:txBody>
      </p:sp>
      <p:sp>
        <p:nvSpPr>
          <p:cNvPr id="22594" name="Rectangle 66"/>
          <p:cNvSpPr>
            <a:spLocks noChangeArrowheads="1"/>
          </p:cNvSpPr>
          <p:nvPr/>
        </p:nvSpPr>
        <p:spPr bwMode="auto">
          <a:xfrm>
            <a:off x="4497388" y="34020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121</a:t>
            </a:r>
          </a:p>
        </p:txBody>
      </p:sp>
      <p:sp>
        <p:nvSpPr>
          <p:cNvPr id="22595" name="Rectangle 67"/>
          <p:cNvSpPr>
            <a:spLocks noChangeArrowheads="1"/>
          </p:cNvSpPr>
          <p:nvPr/>
        </p:nvSpPr>
        <p:spPr bwMode="auto">
          <a:xfrm>
            <a:off x="4152900" y="31607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131</a:t>
            </a:r>
          </a:p>
        </p:txBody>
      </p:sp>
      <p:sp>
        <p:nvSpPr>
          <p:cNvPr id="22596" name="Rectangle 68"/>
          <p:cNvSpPr>
            <a:spLocks noChangeArrowheads="1"/>
          </p:cNvSpPr>
          <p:nvPr/>
        </p:nvSpPr>
        <p:spPr bwMode="auto">
          <a:xfrm>
            <a:off x="5202238" y="3611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101</a:t>
            </a:r>
          </a:p>
        </p:txBody>
      </p:sp>
      <p:sp>
        <p:nvSpPr>
          <p:cNvPr id="22597" name="Rectangle 69"/>
          <p:cNvSpPr>
            <a:spLocks noChangeArrowheads="1"/>
          </p:cNvSpPr>
          <p:nvPr/>
        </p:nvSpPr>
        <p:spPr bwMode="auto">
          <a:xfrm>
            <a:off x="4857750" y="33702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111</a:t>
            </a:r>
          </a:p>
        </p:txBody>
      </p:sp>
      <p:sp>
        <p:nvSpPr>
          <p:cNvPr id="22599" name="Rectangle 71"/>
          <p:cNvSpPr>
            <a:spLocks noChangeArrowheads="1"/>
          </p:cNvSpPr>
          <p:nvPr/>
        </p:nvSpPr>
        <p:spPr bwMode="auto">
          <a:xfrm>
            <a:off x="1544638" y="1843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a:t>
            </a:r>
          </a:p>
        </p:txBody>
      </p:sp>
      <p:sp>
        <p:nvSpPr>
          <p:cNvPr id="22600" name="Rectangle 72"/>
          <p:cNvSpPr>
            <a:spLocks noChangeArrowheads="1"/>
          </p:cNvSpPr>
          <p:nvPr/>
        </p:nvSpPr>
        <p:spPr bwMode="auto">
          <a:xfrm>
            <a:off x="2159000" y="14986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a:t>
            </a:r>
          </a:p>
        </p:txBody>
      </p:sp>
      <p:sp>
        <p:nvSpPr>
          <p:cNvPr id="22601" name="Rectangle 73"/>
          <p:cNvSpPr>
            <a:spLocks noChangeArrowheads="1"/>
          </p:cNvSpPr>
          <p:nvPr/>
        </p:nvSpPr>
        <p:spPr bwMode="auto">
          <a:xfrm>
            <a:off x="2128838" y="21431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a:t>
            </a:r>
          </a:p>
        </p:txBody>
      </p:sp>
      <p:sp>
        <p:nvSpPr>
          <p:cNvPr id="22602" name="Rectangle 74"/>
          <p:cNvSpPr>
            <a:spLocks noChangeArrowheads="1"/>
          </p:cNvSpPr>
          <p:nvPr/>
        </p:nvSpPr>
        <p:spPr bwMode="auto">
          <a:xfrm>
            <a:off x="1589088" y="22320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61</a:t>
            </a:r>
          </a:p>
        </p:txBody>
      </p:sp>
      <p:sp>
        <p:nvSpPr>
          <p:cNvPr id="22603" name="Rectangle 75"/>
          <p:cNvSpPr>
            <a:spLocks noChangeArrowheads="1"/>
          </p:cNvSpPr>
          <p:nvPr/>
        </p:nvSpPr>
        <p:spPr bwMode="auto">
          <a:xfrm>
            <a:off x="1947863" y="25177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81</a:t>
            </a:r>
          </a:p>
        </p:txBody>
      </p:sp>
      <p:sp>
        <p:nvSpPr>
          <p:cNvPr id="22604" name="Rectangle 76"/>
          <p:cNvSpPr>
            <a:spLocks noChangeArrowheads="1"/>
          </p:cNvSpPr>
          <p:nvPr/>
        </p:nvSpPr>
        <p:spPr bwMode="auto">
          <a:xfrm>
            <a:off x="1603375" y="27733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05" name="Rectangle 77"/>
          <p:cNvSpPr>
            <a:spLocks noChangeArrowheads="1"/>
          </p:cNvSpPr>
          <p:nvPr/>
        </p:nvSpPr>
        <p:spPr bwMode="auto">
          <a:xfrm>
            <a:off x="1258888" y="25320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51</a:t>
            </a:r>
          </a:p>
        </p:txBody>
      </p:sp>
      <p:sp>
        <p:nvSpPr>
          <p:cNvPr id="22606" name="Rectangle 78"/>
          <p:cNvSpPr>
            <a:spLocks noChangeArrowheads="1"/>
          </p:cNvSpPr>
          <p:nvPr/>
        </p:nvSpPr>
        <p:spPr bwMode="auto">
          <a:xfrm>
            <a:off x="1858963" y="29083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65</a:t>
            </a:r>
          </a:p>
        </p:txBody>
      </p:sp>
      <p:sp>
        <p:nvSpPr>
          <p:cNvPr id="22607" name="Rectangle 79"/>
          <p:cNvSpPr>
            <a:spLocks noChangeArrowheads="1"/>
          </p:cNvSpPr>
          <p:nvPr/>
        </p:nvSpPr>
        <p:spPr bwMode="auto">
          <a:xfrm>
            <a:off x="151447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41</a:t>
            </a:r>
          </a:p>
        </p:txBody>
      </p:sp>
      <p:sp>
        <p:nvSpPr>
          <p:cNvPr id="22608" name="Rectangle 80"/>
          <p:cNvSpPr>
            <a:spLocks noChangeArrowheads="1"/>
          </p:cNvSpPr>
          <p:nvPr/>
        </p:nvSpPr>
        <p:spPr bwMode="auto">
          <a:xfrm>
            <a:off x="2578100" y="2878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09" name="Rectangle 81"/>
          <p:cNvSpPr>
            <a:spLocks noChangeArrowheads="1"/>
          </p:cNvSpPr>
          <p:nvPr/>
        </p:nvSpPr>
        <p:spPr bwMode="auto">
          <a:xfrm>
            <a:off x="2233613" y="2636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71</a:t>
            </a:r>
          </a:p>
        </p:txBody>
      </p:sp>
      <p:sp>
        <p:nvSpPr>
          <p:cNvPr id="22610" name="Rectangle 82"/>
          <p:cNvSpPr>
            <a:spLocks noChangeArrowheads="1"/>
          </p:cNvSpPr>
          <p:nvPr/>
        </p:nvSpPr>
        <p:spPr bwMode="auto">
          <a:xfrm>
            <a:off x="3282950" y="30876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11" name="Rectangle 83"/>
          <p:cNvSpPr>
            <a:spLocks noChangeArrowheads="1"/>
          </p:cNvSpPr>
          <p:nvPr/>
        </p:nvSpPr>
        <p:spPr bwMode="auto">
          <a:xfrm>
            <a:off x="2938463"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12" name="Rectangle 84"/>
          <p:cNvSpPr>
            <a:spLocks noChangeArrowheads="1"/>
          </p:cNvSpPr>
          <p:nvPr/>
        </p:nvSpPr>
        <p:spPr bwMode="auto">
          <a:xfrm>
            <a:off x="2984500" y="1317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a:t>
            </a:r>
          </a:p>
        </p:txBody>
      </p:sp>
      <p:sp>
        <p:nvSpPr>
          <p:cNvPr id="22613" name="Rectangle 85"/>
          <p:cNvSpPr>
            <a:spLocks noChangeArrowheads="1"/>
          </p:cNvSpPr>
          <p:nvPr/>
        </p:nvSpPr>
        <p:spPr bwMode="auto">
          <a:xfrm>
            <a:off x="3598863" y="973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14" name="Rectangle 86"/>
          <p:cNvSpPr>
            <a:spLocks noChangeArrowheads="1"/>
          </p:cNvSpPr>
          <p:nvPr/>
        </p:nvSpPr>
        <p:spPr bwMode="auto">
          <a:xfrm>
            <a:off x="3568700" y="16176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a:t>
            </a:r>
          </a:p>
        </p:txBody>
      </p:sp>
      <p:sp>
        <p:nvSpPr>
          <p:cNvPr id="22615" name="Rectangle 87"/>
          <p:cNvSpPr>
            <a:spLocks noChangeArrowheads="1"/>
          </p:cNvSpPr>
          <p:nvPr/>
        </p:nvSpPr>
        <p:spPr bwMode="auto">
          <a:xfrm>
            <a:off x="3028950" y="1706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a:t>
            </a:r>
          </a:p>
        </p:txBody>
      </p:sp>
      <p:sp>
        <p:nvSpPr>
          <p:cNvPr id="22616" name="Rectangle 88"/>
          <p:cNvSpPr>
            <a:spLocks noChangeArrowheads="1"/>
          </p:cNvSpPr>
          <p:nvPr/>
        </p:nvSpPr>
        <p:spPr bwMode="auto">
          <a:xfrm>
            <a:off x="3387725" y="19923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a:t>
            </a:r>
          </a:p>
        </p:txBody>
      </p:sp>
      <p:sp>
        <p:nvSpPr>
          <p:cNvPr id="22617" name="Rectangle 89"/>
          <p:cNvSpPr>
            <a:spLocks noChangeArrowheads="1"/>
          </p:cNvSpPr>
          <p:nvPr/>
        </p:nvSpPr>
        <p:spPr bwMode="auto">
          <a:xfrm>
            <a:off x="3043238" y="2247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18" name="Rectangle 90"/>
          <p:cNvSpPr>
            <a:spLocks noChangeArrowheads="1"/>
          </p:cNvSpPr>
          <p:nvPr/>
        </p:nvSpPr>
        <p:spPr bwMode="auto">
          <a:xfrm>
            <a:off x="2698750" y="20208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a:t>
            </a:r>
          </a:p>
        </p:txBody>
      </p:sp>
      <p:sp>
        <p:nvSpPr>
          <p:cNvPr id="22619" name="Rectangle 91"/>
          <p:cNvSpPr>
            <a:spLocks noChangeArrowheads="1"/>
          </p:cNvSpPr>
          <p:nvPr/>
        </p:nvSpPr>
        <p:spPr bwMode="auto">
          <a:xfrm>
            <a:off x="3298825" y="2382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20" name="Rectangle 92"/>
          <p:cNvSpPr>
            <a:spLocks noChangeArrowheads="1"/>
          </p:cNvSpPr>
          <p:nvPr/>
        </p:nvSpPr>
        <p:spPr bwMode="auto">
          <a:xfrm>
            <a:off x="2954338" y="21415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a:t>
            </a:r>
          </a:p>
        </p:txBody>
      </p:sp>
      <p:sp>
        <p:nvSpPr>
          <p:cNvPr id="22621" name="Rectangle 93"/>
          <p:cNvSpPr>
            <a:spLocks noChangeArrowheads="1"/>
          </p:cNvSpPr>
          <p:nvPr/>
        </p:nvSpPr>
        <p:spPr bwMode="auto">
          <a:xfrm>
            <a:off x="4017963" y="2352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622" name="Rectangle 94"/>
          <p:cNvSpPr>
            <a:spLocks noChangeArrowheads="1"/>
          </p:cNvSpPr>
          <p:nvPr/>
        </p:nvSpPr>
        <p:spPr bwMode="auto">
          <a:xfrm>
            <a:off x="3673475" y="2111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34</a:t>
            </a:r>
          </a:p>
        </p:txBody>
      </p:sp>
      <p:sp>
        <p:nvSpPr>
          <p:cNvPr id="22623" name="Rectangle 95"/>
          <p:cNvSpPr>
            <a:spLocks noChangeArrowheads="1"/>
          </p:cNvSpPr>
          <p:nvPr/>
        </p:nvSpPr>
        <p:spPr bwMode="auto">
          <a:xfrm>
            <a:off x="4722813" y="25622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a:t>
            </a:r>
          </a:p>
        </p:txBody>
      </p:sp>
      <p:sp>
        <p:nvSpPr>
          <p:cNvPr id="22624" name="Rectangle 96"/>
          <p:cNvSpPr>
            <a:spLocks noChangeArrowheads="1"/>
          </p:cNvSpPr>
          <p:nvPr/>
        </p:nvSpPr>
        <p:spPr bwMode="auto">
          <a:xfrm>
            <a:off x="4378325" y="2320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a:t>
            </a:r>
          </a:p>
        </p:txBody>
      </p:sp>
      <p:sp>
        <p:nvSpPr>
          <p:cNvPr id="22625" name="Rectangle 97"/>
          <p:cNvSpPr>
            <a:spLocks noChangeArrowheads="1"/>
          </p:cNvSpPr>
          <p:nvPr/>
        </p:nvSpPr>
        <p:spPr bwMode="auto">
          <a:xfrm>
            <a:off x="2968625" y="29511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151</a:t>
            </a:r>
          </a:p>
        </p:txBody>
      </p:sp>
      <p:sp>
        <p:nvSpPr>
          <p:cNvPr id="22626" name="Rectangle 98"/>
          <p:cNvSpPr>
            <a:spLocks noChangeArrowheads="1"/>
          </p:cNvSpPr>
          <p:nvPr/>
        </p:nvSpPr>
        <p:spPr bwMode="auto">
          <a:xfrm>
            <a:off x="3582988" y="2606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27" name="Rectangle 99"/>
          <p:cNvSpPr>
            <a:spLocks noChangeArrowheads="1"/>
          </p:cNvSpPr>
          <p:nvPr/>
        </p:nvSpPr>
        <p:spPr bwMode="auto">
          <a:xfrm>
            <a:off x="3552825" y="32512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28" name="Rectangle 100"/>
          <p:cNvSpPr>
            <a:spLocks noChangeArrowheads="1"/>
          </p:cNvSpPr>
          <p:nvPr/>
        </p:nvSpPr>
        <p:spPr bwMode="auto">
          <a:xfrm>
            <a:off x="3013075" y="33401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64</a:t>
            </a:r>
          </a:p>
        </p:txBody>
      </p:sp>
      <p:sp>
        <p:nvSpPr>
          <p:cNvPr id="22629" name="Rectangle 101"/>
          <p:cNvSpPr>
            <a:spLocks noChangeArrowheads="1"/>
          </p:cNvSpPr>
          <p:nvPr/>
        </p:nvSpPr>
        <p:spPr bwMode="auto">
          <a:xfrm>
            <a:off x="3371850" y="3625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201</a:t>
            </a:r>
          </a:p>
        </p:txBody>
      </p:sp>
      <p:sp>
        <p:nvSpPr>
          <p:cNvPr id="22630" name="Rectangle 102"/>
          <p:cNvSpPr>
            <a:spLocks noChangeArrowheads="1"/>
          </p:cNvSpPr>
          <p:nvPr/>
        </p:nvSpPr>
        <p:spPr bwMode="auto">
          <a:xfrm>
            <a:off x="3027363" y="38814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31" name="Rectangle 103"/>
          <p:cNvSpPr>
            <a:spLocks noChangeArrowheads="1"/>
          </p:cNvSpPr>
          <p:nvPr/>
        </p:nvSpPr>
        <p:spPr bwMode="auto">
          <a:xfrm>
            <a:off x="2682875" y="3640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32" name="Rectangle 104"/>
          <p:cNvSpPr>
            <a:spLocks noChangeArrowheads="1"/>
          </p:cNvSpPr>
          <p:nvPr/>
        </p:nvSpPr>
        <p:spPr bwMode="auto">
          <a:xfrm>
            <a:off x="3282950" y="4016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33" name="Rectangle 105"/>
          <p:cNvSpPr>
            <a:spLocks noChangeArrowheads="1"/>
          </p:cNvSpPr>
          <p:nvPr/>
        </p:nvSpPr>
        <p:spPr bwMode="auto">
          <a:xfrm>
            <a:off x="2938463" y="37750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22</a:t>
            </a:r>
          </a:p>
        </p:txBody>
      </p:sp>
      <p:sp>
        <p:nvSpPr>
          <p:cNvPr id="22634" name="Rectangle 106"/>
          <p:cNvSpPr>
            <a:spLocks noChangeArrowheads="1"/>
          </p:cNvSpPr>
          <p:nvPr/>
        </p:nvSpPr>
        <p:spPr bwMode="auto">
          <a:xfrm>
            <a:off x="4002088" y="39862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181</a:t>
            </a:r>
          </a:p>
        </p:txBody>
      </p:sp>
      <p:sp>
        <p:nvSpPr>
          <p:cNvPr id="22635" name="Rectangle 107"/>
          <p:cNvSpPr>
            <a:spLocks noChangeArrowheads="1"/>
          </p:cNvSpPr>
          <p:nvPr/>
        </p:nvSpPr>
        <p:spPr bwMode="auto">
          <a:xfrm>
            <a:off x="3657600" y="3744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37</a:t>
            </a:r>
          </a:p>
        </p:txBody>
      </p:sp>
      <p:sp>
        <p:nvSpPr>
          <p:cNvPr id="22636" name="Rectangle 108"/>
          <p:cNvSpPr>
            <a:spLocks noChangeArrowheads="1"/>
          </p:cNvSpPr>
          <p:nvPr/>
        </p:nvSpPr>
        <p:spPr bwMode="auto">
          <a:xfrm>
            <a:off x="4706938" y="41957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91</a:t>
            </a:r>
          </a:p>
        </p:txBody>
      </p:sp>
      <p:sp>
        <p:nvSpPr>
          <p:cNvPr id="22637" name="Rectangle 109"/>
          <p:cNvSpPr>
            <a:spLocks noChangeArrowheads="1"/>
          </p:cNvSpPr>
          <p:nvPr/>
        </p:nvSpPr>
        <p:spPr bwMode="auto">
          <a:xfrm>
            <a:off x="4362450" y="39544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a:t>
            </a:r>
          </a:p>
        </p:txBody>
      </p:sp>
      <p:sp>
        <p:nvSpPr>
          <p:cNvPr id="22638" name="Rectangle 110"/>
          <p:cNvSpPr>
            <a:spLocks noChangeArrowheads="1"/>
          </p:cNvSpPr>
          <p:nvPr/>
        </p:nvSpPr>
        <p:spPr bwMode="auto">
          <a:xfrm>
            <a:off x="1919288"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31</a:t>
            </a:r>
          </a:p>
        </p:txBody>
      </p:sp>
      <p:sp>
        <p:nvSpPr>
          <p:cNvPr id="22639" name="Rectangle 111"/>
          <p:cNvSpPr>
            <a:spLocks noChangeArrowheads="1"/>
          </p:cNvSpPr>
          <p:nvPr/>
        </p:nvSpPr>
        <p:spPr bwMode="auto">
          <a:xfrm>
            <a:off x="2533650"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a:t>
            </a:r>
          </a:p>
        </p:txBody>
      </p:sp>
      <p:sp>
        <p:nvSpPr>
          <p:cNvPr id="22640" name="Rectangle 112"/>
          <p:cNvSpPr>
            <a:spLocks noChangeArrowheads="1"/>
          </p:cNvSpPr>
          <p:nvPr/>
        </p:nvSpPr>
        <p:spPr bwMode="auto">
          <a:xfrm>
            <a:off x="2503488" y="3490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161</a:t>
            </a:r>
          </a:p>
        </p:txBody>
      </p:sp>
      <p:sp>
        <p:nvSpPr>
          <p:cNvPr id="22641" name="Rectangle 113"/>
          <p:cNvSpPr>
            <a:spLocks noChangeArrowheads="1"/>
          </p:cNvSpPr>
          <p:nvPr/>
        </p:nvSpPr>
        <p:spPr bwMode="auto">
          <a:xfrm>
            <a:off x="1963738" y="35798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45</a:t>
            </a:r>
          </a:p>
        </p:txBody>
      </p:sp>
      <p:sp>
        <p:nvSpPr>
          <p:cNvPr id="22642" name="Rectangle 114"/>
          <p:cNvSpPr>
            <a:spLocks noChangeArrowheads="1"/>
          </p:cNvSpPr>
          <p:nvPr/>
        </p:nvSpPr>
        <p:spPr bwMode="auto">
          <a:xfrm>
            <a:off x="2322513" y="3865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643" name="Rectangle 115"/>
          <p:cNvSpPr>
            <a:spLocks noChangeArrowheads="1"/>
          </p:cNvSpPr>
          <p:nvPr/>
        </p:nvSpPr>
        <p:spPr bwMode="auto">
          <a:xfrm>
            <a:off x="1978025" y="41211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44" name="Rectangle 116"/>
          <p:cNvSpPr>
            <a:spLocks noChangeArrowheads="1"/>
          </p:cNvSpPr>
          <p:nvPr/>
        </p:nvSpPr>
        <p:spPr bwMode="auto">
          <a:xfrm>
            <a:off x="1633538" y="3879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21</a:t>
            </a:r>
          </a:p>
        </p:txBody>
      </p:sp>
      <p:sp>
        <p:nvSpPr>
          <p:cNvPr id="22645" name="Rectangle 117"/>
          <p:cNvSpPr>
            <a:spLocks noChangeArrowheads="1"/>
          </p:cNvSpPr>
          <p:nvPr/>
        </p:nvSpPr>
        <p:spPr bwMode="auto">
          <a:xfrm>
            <a:off x="2233613" y="4256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77</a:t>
            </a:r>
          </a:p>
        </p:txBody>
      </p:sp>
      <p:sp>
        <p:nvSpPr>
          <p:cNvPr id="22646" name="Rectangle 118"/>
          <p:cNvSpPr>
            <a:spLocks noChangeArrowheads="1"/>
          </p:cNvSpPr>
          <p:nvPr/>
        </p:nvSpPr>
        <p:spPr bwMode="auto">
          <a:xfrm>
            <a:off x="1889125" y="40147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19</a:t>
            </a:r>
          </a:p>
        </p:txBody>
      </p:sp>
      <p:sp>
        <p:nvSpPr>
          <p:cNvPr id="22647" name="Rectangle 119"/>
          <p:cNvSpPr>
            <a:spLocks noChangeArrowheads="1"/>
          </p:cNvSpPr>
          <p:nvPr/>
        </p:nvSpPr>
        <p:spPr bwMode="auto">
          <a:xfrm>
            <a:off x="2952750" y="4225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171</a:t>
            </a:r>
          </a:p>
        </p:txBody>
      </p:sp>
      <p:sp>
        <p:nvSpPr>
          <p:cNvPr id="22648" name="Rectangle 120"/>
          <p:cNvSpPr>
            <a:spLocks noChangeArrowheads="1"/>
          </p:cNvSpPr>
          <p:nvPr/>
        </p:nvSpPr>
        <p:spPr bwMode="auto">
          <a:xfrm>
            <a:off x="2608263" y="3984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73</a:t>
            </a:r>
          </a:p>
        </p:txBody>
      </p:sp>
      <p:sp>
        <p:nvSpPr>
          <p:cNvPr id="22649" name="Rectangle 121"/>
          <p:cNvSpPr>
            <a:spLocks noChangeArrowheads="1"/>
          </p:cNvSpPr>
          <p:nvPr/>
        </p:nvSpPr>
        <p:spPr bwMode="auto">
          <a:xfrm>
            <a:off x="3657600" y="4435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a:t>
            </a:r>
          </a:p>
        </p:txBody>
      </p:sp>
      <p:sp>
        <p:nvSpPr>
          <p:cNvPr id="22650" name="Rectangle 122"/>
          <p:cNvSpPr>
            <a:spLocks noChangeArrowheads="1"/>
          </p:cNvSpPr>
          <p:nvPr/>
        </p:nvSpPr>
        <p:spPr bwMode="auto">
          <a:xfrm>
            <a:off x="3313113" y="4194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25</a:t>
            </a:r>
          </a:p>
        </p:txBody>
      </p:sp>
      <p:sp>
        <p:nvSpPr>
          <p:cNvPr id="22651" name="Rectangle 123"/>
          <p:cNvSpPr>
            <a:spLocks noChangeArrowheads="1"/>
          </p:cNvSpPr>
          <p:nvPr/>
        </p:nvSpPr>
        <p:spPr bwMode="auto">
          <a:xfrm>
            <a:off x="3463925" y="23669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a:t>
            </a:r>
          </a:p>
        </p:txBody>
      </p:sp>
      <p:sp>
        <p:nvSpPr>
          <p:cNvPr id="22652" name="Rectangle 124"/>
          <p:cNvSpPr>
            <a:spLocks noChangeArrowheads="1"/>
          </p:cNvSpPr>
          <p:nvPr/>
        </p:nvSpPr>
        <p:spPr bwMode="auto">
          <a:xfrm>
            <a:off x="4078288" y="2022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a:t>
            </a:r>
          </a:p>
        </p:txBody>
      </p:sp>
      <p:sp>
        <p:nvSpPr>
          <p:cNvPr id="22653" name="Rectangle 125"/>
          <p:cNvSpPr>
            <a:spLocks noChangeArrowheads="1"/>
          </p:cNvSpPr>
          <p:nvPr/>
        </p:nvSpPr>
        <p:spPr bwMode="auto">
          <a:xfrm>
            <a:off x="404812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56</a:t>
            </a:r>
          </a:p>
        </p:txBody>
      </p:sp>
      <p:sp>
        <p:nvSpPr>
          <p:cNvPr id="22654" name="Rectangle 126"/>
          <p:cNvSpPr>
            <a:spLocks noChangeArrowheads="1"/>
          </p:cNvSpPr>
          <p:nvPr/>
        </p:nvSpPr>
        <p:spPr bwMode="auto">
          <a:xfrm>
            <a:off x="3508375" y="2755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141</a:t>
            </a:r>
          </a:p>
        </p:txBody>
      </p:sp>
      <p:sp>
        <p:nvSpPr>
          <p:cNvPr id="22655" name="Rectangle 127"/>
          <p:cNvSpPr>
            <a:spLocks noChangeArrowheads="1"/>
          </p:cNvSpPr>
          <p:nvPr/>
        </p:nvSpPr>
        <p:spPr bwMode="auto">
          <a:xfrm>
            <a:off x="3867150" y="30416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55</a:t>
            </a:r>
          </a:p>
        </p:txBody>
      </p:sp>
      <p:sp>
        <p:nvSpPr>
          <p:cNvPr id="22656" name="Rectangle 128"/>
          <p:cNvSpPr>
            <a:spLocks noChangeArrowheads="1"/>
          </p:cNvSpPr>
          <p:nvPr/>
        </p:nvSpPr>
        <p:spPr bwMode="auto">
          <a:xfrm>
            <a:off x="3522663" y="32972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57" name="Rectangle 129"/>
          <p:cNvSpPr>
            <a:spLocks noChangeArrowheads="1"/>
          </p:cNvSpPr>
          <p:nvPr/>
        </p:nvSpPr>
        <p:spPr bwMode="auto">
          <a:xfrm>
            <a:off x="3178175" y="30559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58" name="Rectangle 130"/>
          <p:cNvSpPr>
            <a:spLocks noChangeArrowheads="1"/>
          </p:cNvSpPr>
          <p:nvPr/>
        </p:nvSpPr>
        <p:spPr bwMode="auto">
          <a:xfrm>
            <a:off x="3778250" y="3432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29</a:t>
            </a:r>
          </a:p>
        </p:txBody>
      </p:sp>
      <p:sp>
        <p:nvSpPr>
          <p:cNvPr id="22659" name="Rectangle 131"/>
          <p:cNvSpPr>
            <a:spLocks noChangeArrowheads="1"/>
          </p:cNvSpPr>
          <p:nvPr/>
        </p:nvSpPr>
        <p:spPr bwMode="auto">
          <a:xfrm>
            <a:off x="3433763"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a:t>
            </a:r>
          </a:p>
        </p:txBody>
      </p:sp>
      <p:sp>
        <p:nvSpPr>
          <p:cNvPr id="22660" name="Rectangle 132"/>
          <p:cNvSpPr>
            <a:spLocks noChangeArrowheads="1"/>
          </p:cNvSpPr>
          <p:nvPr/>
        </p:nvSpPr>
        <p:spPr bwMode="auto">
          <a:xfrm>
            <a:off x="4497388" y="34020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121</a:t>
            </a:r>
          </a:p>
        </p:txBody>
      </p:sp>
      <p:sp>
        <p:nvSpPr>
          <p:cNvPr id="22661" name="Rectangle 133"/>
          <p:cNvSpPr>
            <a:spLocks noChangeArrowheads="1"/>
          </p:cNvSpPr>
          <p:nvPr/>
        </p:nvSpPr>
        <p:spPr bwMode="auto">
          <a:xfrm>
            <a:off x="4152900" y="31607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131</a:t>
            </a:r>
          </a:p>
        </p:txBody>
      </p:sp>
      <p:sp>
        <p:nvSpPr>
          <p:cNvPr id="22662" name="Rectangle 134"/>
          <p:cNvSpPr>
            <a:spLocks noChangeArrowheads="1"/>
          </p:cNvSpPr>
          <p:nvPr/>
        </p:nvSpPr>
        <p:spPr bwMode="auto">
          <a:xfrm>
            <a:off x="5202238" y="3611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101</a:t>
            </a:r>
          </a:p>
        </p:txBody>
      </p:sp>
      <p:sp>
        <p:nvSpPr>
          <p:cNvPr id="22663" name="Rectangle 135"/>
          <p:cNvSpPr>
            <a:spLocks noChangeArrowheads="1"/>
          </p:cNvSpPr>
          <p:nvPr/>
        </p:nvSpPr>
        <p:spPr bwMode="auto">
          <a:xfrm>
            <a:off x="4857750" y="33702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111</a:t>
            </a:r>
          </a:p>
        </p:txBody>
      </p:sp>
      <p:sp>
        <p:nvSpPr>
          <p:cNvPr id="22666" name="Rectangle 138"/>
          <p:cNvSpPr>
            <a:spLocks noChangeArrowheads="1"/>
          </p:cNvSpPr>
          <p:nvPr/>
        </p:nvSpPr>
        <p:spPr bwMode="auto">
          <a:xfrm>
            <a:off x="1544638" y="1843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a:t>
            </a:r>
          </a:p>
        </p:txBody>
      </p:sp>
      <p:sp>
        <p:nvSpPr>
          <p:cNvPr id="22667" name="Rectangle 139"/>
          <p:cNvSpPr>
            <a:spLocks noChangeArrowheads="1"/>
          </p:cNvSpPr>
          <p:nvPr/>
        </p:nvSpPr>
        <p:spPr bwMode="auto">
          <a:xfrm>
            <a:off x="2159000" y="14986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a:t>
            </a:r>
          </a:p>
        </p:txBody>
      </p:sp>
      <p:sp>
        <p:nvSpPr>
          <p:cNvPr id="22668" name="Rectangle 140"/>
          <p:cNvSpPr>
            <a:spLocks noChangeArrowheads="1"/>
          </p:cNvSpPr>
          <p:nvPr/>
        </p:nvSpPr>
        <p:spPr bwMode="auto">
          <a:xfrm>
            <a:off x="2128838" y="21431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a:t>
            </a:r>
          </a:p>
        </p:txBody>
      </p:sp>
      <p:sp>
        <p:nvSpPr>
          <p:cNvPr id="22669" name="Rectangle 141"/>
          <p:cNvSpPr>
            <a:spLocks noChangeArrowheads="1"/>
          </p:cNvSpPr>
          <p:nvPr/>
        </p:nvSpPr>
        <p:spPr bwMode="auto">
          <a:xfrm>
            <a:off x="1589088" y="22320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61</a:t>
            </a:r>
          </a:p>
        </p:txBody>
      </p:sp>
      <p:sp>
        <p:nvSpPr>
          <p:cNvPr id="22670" name="Rectangle 142"/>
          <p:cNvSpPr>
            <a:spLocks noChangeArrowheads="1"/>
          </p:cNvSpPr>
          <p:nvPr/>
        </p:nvSpPr>
        <p:spPr bwMode="auto">
          <a:xfrm>
            <a:off x="1947863" y="25177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81</a:t>
            </a:r>
          </a:p>
        </p:txBody>
      </p:sp>
      <p:sp>
        <p:nvSpPr>
          <p:cNvPr id="22671" name="Rectangle 143"/>
          <p:cNvSpPr>
            <a:spLocks noChangeArrowheads="1"/>
          </p:cNvSpPr>
          <p:nvPr/>
        </p:nvSpPr>
        <p:spPr bwMode="auto">
          <a:xfrm>
            <a:off x="1603375" y="27733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72" name="Rectangle 144"/>
          <p:cNvSpPr>
            <a:spLocks noChangeArrowheads="1"/>
          </p:cNvSpPr>
          <p:nvPr/>
        </p:nvSpPr>
        <p:spPr bwMode="auto">
          <a:xfrm>
            <a:off x="1258888" y="25320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51</a:t>
            </a:r>
          </a:p>
        </p:txBody>
      </p:sp>
      <p:sp>
        <p:nvSpPr>
          <p:cNvPr id="22673" name="Rectangle 145"/>
          <p:cNvSpPr>
            <a:spLocks noChangeArrowheads="1"/>
          </p:cNvSpPr>
          <p:nvPr/>
        </p:nvSpPr>
        <p:spPr bwMode="auto">
          <a:xfrm>
            <a:off x="1858963" y="29083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65</a:t>
            </a:r>
          </a:p>
        </p:txBody>
      </p:sp>
      <p:sp>
        <p:nvSpPr>
          <p:cNvPr id="22674" name="Rectangle 146"/>
          <p:cNvSpPr>
            <a:spLocks noChangeArrowheads="1"/>
          </p:cNvSpPr>
          <p:nvPr/>
        </p:nvSpPr>
        <p:spPr bwMode="auto">
          <a:xfrm>
            <a:off x="151447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41</a:t>
            </a:r>
          </a:p>
        </p:txBody>
      </p:sp>
      <p:sp>
        <p:nvSpPr>
          <p:cNvPr id="22675" name="Rectangle 147"/>
          <p:cNvSpPr>
            <a:spLocks noChangeArrowheads="1"/>
          </p:cNvSpPr>
          <p:nvPr/>
        </p:nvSpPr>
        <p:spPr bwMode="auto">
          <a:xfrm>
            <a:off x="2578100" y="2878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76" name="Rectangle 148"/>
          <p:cNvSpPr>
            <a:spLocks noChangeArrowheads="1"/>
          </p:cNvSpPr>
          <p:nvPr/>
        </p:nvSpPr>
        <p:spPr bwMode="auto">
          <a:xfrm>
            <a:off x="2233613" y="2636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71</a:t>
            </a:r>
          </a:p>
        </p:txBody>
      </p:sp>
      <p:sp>
        <p:nvSpPr>
          <p:cNvPr id="22677" name="Rectangle 149"/>
          <p:cNvSpPr>
            <a:spLocks noChangeArrowheads="1"/>
          </p:cNvSpPr>
          <p:nvPr/>
        </p:nvSpPr>
        <p:spPr bwMode="auto">
          <a:xfrm>
            <a:off x="3282950" y="30876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78" name="Rectangle 150"/>
          <p:cNvSpPr>
            <a:spLocks noChangeArrowheads="1"/>
          </p:cNvSpPr>
          <p:nvPr/>
        </p:nvSpPr>
        <p:spPr bwMode="auto">
          <a:xfrm>
            <a:off x="2938463"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79" name="Rectangle 151"/>
          <p:cNvSpPr>
            <a:spLocks noChangeArrowheads="1"/>
          </p:cNvSpPr>
          <p:nvPr/>
        </p:nvSpPr>
        <p:spPr bwMode="auto">
          <a:xfrm>
            <a:off x="2984500" y="1317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a:t>
            </a:r>
          </a:p>
        </p:txBody>
      </p:sp>
      <p:sp>
        <p:nvSpPr>
          <p:cNvPr id="22680" name="Rectangle 152"/>
          <p:cNvSpPr>
            <a:spLocks noChangeArrowheads="1"/>
          </p:cNvSpPr>
          <p:nvPr/>
        </p:nvSpPr>
        <p:spPr bwMode="auto">
          <a:xfrm>
            <a:off x="3598863" y="973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81" name="Rectangle 153"/>
          <p:cNvSpPr>
            <a:spLocks noChangeArrowheads="1"/>
          </p:cNvSpPr>
          <p:nvPr/>
        </p:nvSpPr>
        <p:spPr bwMode="auto">
          <a:xfrm>
            <a:off x="3568700" y="16176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a:t>
            </a:r>
          </a:p>
        </p:txBody>
      </p:sp>
      <p:sp>
        <p:nvSpPr>
          <p:cNvPr id="22682" name="Rectangle 154"/>
          <p:cNvSpPr>
            <a:spLocks noChangeArrowheads="1"/>
          </p:cNvSpPr>
          <p:nvPr/>
        </p:nvSpPr>
        <p:spPr bwMode="auto">
          <a:xfrm>
            <a:off x="3028950" y="1706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a:t>
            </a:r>
          </a:p>
        </p:txBody>
      </p:sp>
      <p:sp>
        <p:nvSpPr>
          <p:cNvPr id="22683" name="Rectangle 155"/>
          <p:cNvSpPr>
            <a:spLocks noChangeArrowheads="1"/>
          </p:cNvSpPr>
          <p:nvPr/>
        </p:nvSpPr>
        <p:spPr bwMode="auto">
          <a:xfrm>
            <a:off x="3387725" y="19923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a:t>
            </a:r>
          </a:p>
        </p:txBody>
      </p:sp>
      <p:sp>
        <p:nvSpPr>
          <p:cNvPr id="22684" name="Rectangle 156"/>
          <p:cNvSpPr>
            <a:spLocks noChangeArrowheads="1"/>
          </p:cNvSpPr>
          <p:nvPr/>
        </p:nvSpPr>
        <p:spPr bwMode="auto">
          <a:xfrm>
            <a:off x="3043238" y="2247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85" name="Rectangle 157"/>
          <p:cNvSpPr>
            <a:spLocks noChangeArrowheads="1"/>
          </p:cNvSpPr>
          <p:nvPr/>
        </p:nvSpPr>
        <p:spPr bwMode="auto">
          <a:xfrm>
            <a:off x="2698750" y="20208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a:t>
            </a:r>
          </a:p>
        </p:txBody>
      </p:sp>
      <p:sp>
        <p:nvSpPr>
          <p:cNvPr id="22686" name="Rectangle 158"/>
          <p:cNvSpPr>
            <a:spLocks noChangeArrowheads="1"/>
          </p:cNvSpPr>
          <p:nvPr/>
        </p:nvSpPr>
        <p:spPr bwMode="auto">
          <a:xfrm>
            <a:off x="3298825" y="2382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87" name="Rectangle 159"/>
          <p:cNvSpPr>
            <a:spLocks noChangeArrowheads="1"/>
          </p:cNvSpPr>
          <p:nvPr/>
        </p:nvSpPr>
        <p:spPr bwMode="auto">
          <a:xfrm>
            <a:off x="2954338" y="21415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a:t>
            </a:r>
          </a:p>
        </p:txBody>
      </p:sp>
      <p:sp>
        <p:nvSpPr>
          <p:cNvPr id="22688" name="Rectangle 160"/>
          <p:cNvSpPr>
            <a:spLocks noChangeArrowheads="1"/>
          </p:cNvSpPr>
          <p:nvPr/>
        </p:nvSpPr>
        <p:spPr bwMode="auto">
          <a:xfrm>
            <a:off x="4017963" y="2352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689" name="Rectangle 161"/>
          <p:cNvSpPr>
            <a:spLocks noChangeArrowheads="1"/>
          </p:cNvSpPr>
          <p:nvPr/>
        </p:nvSpPr>
        <p:spPr bwMode="auto">
          <a:xfrm>
            <a:off x="3673475" y="2111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34</a:t>
            </a:r>
          </a:p>
        </p:txBody>
      </p:sp>
      <p:sp>
        <p:nvSpPr>
          <p:cNvPr id="22690" name="Rectangle 162"/>
          <p:cNvSpPr>
            <a:spLocks noChangeArrowheads="1"/>
          </p:cNvSpPr>
          <p:nvPr/>
        </p:nvSpPr>
        <p:spPr bwMode="auto">
          <a:xfrm>
            <a:off x="4722813" y="25622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a:t>
            </a:r>
          </a:p>
        </p:txBody>
      </p:sp>
      <p:sp>
        <p:nvSpPr>
          <p:cNvPr id="22691" name="Rectangle 163"/>
          <p:cNvSpPr>
            <a:spLocks noChangeArrowheads="1"/>
          </p:cNvSpPr>
          <p:nvPr/>
        </p:nvSpPr>
        <p:spPr bwMode="auto">
          <a:xfrm>
            <a:off x="4378325" y="2320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a:t>
            </a:r>
          </a:p>
        </p:txBody>
      </p:sp>
      <p:sp>
        <p:nvSpPr>
          <p:cNvPr id="22692" name="Rectangle 164"/>
          <p:cNvSpPr>
            <a:spLocks noChangeArrowheads="1"/>
          </p:cNvSpPr>
          <p:nvPr/>
        </p:nvSpPr>
        <p:spPr bwMode="auto">
          <a:xfrm>
            <a:off x="2968625" y="29511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151</a:t>
            </a:r>
          </a:p>
        </p:txBody>
      </p:sp>
      <p:sp>
        <p:nvSpPr>
          <p:cNvPr id="22693" name="Rectangle 165"/>
          <p:cNvSpPr>
            <a:spLocks noChangeArrowheads="1"/>
          </p:cNvSpPr>
          <p:nvPr/>
        </p:nvSpPr>
        <p:spPr bwMode="auto">
          <a:xfrm>
            <a:off x="3582988" y="2606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94" name="Rectangle 166"/>
          <p:cNvSpPr>
            <a:spLocks noChangeArrowheads="1"/>
          </p:cNvSpPr>
          <p:nvPr/>
        </p:nvSpPr>
        <p:spPr bwMode="auto">
          <a:xfrm>
            <a:off x="3552825" y="32512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95" name="Rectangle 167"/>
          <p:cNvSpPr>
            <a:spLocks noChangeArrowheads="1"/>
          </p:cNvSpPr>
          <p:nvPr/>
        </p:nvSpPr>
        <p:spPr bwMode="auto">
          <a:xfrm>
            <a:off x="3013075" y="33401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64</a:t>
            </a:r>
          </a:p>
        </p:txBody>
      </p:sp>
      <p:sp>
        <p:nvSpPr>
          <p:cNvPr id="22696" name="Rectangle 168"/>
          <p:cNvSpPr>
            <a:spLocks noChangeArrowheads="1"/>
          </p:cNvSpPr>
          <p:nvPr/>
        </p:nvSpPr>
        <p:spPr bwMode="auto">
          <a:xfrm>
            <a:off x="3371850" y="3625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201</a:t>
            </a:r>
          </a:p>
        </p:txBody>
      </p:sp>
      <p:sp>
        <p:nvSpPr>
          <p:cNvPr id="22697" name="Rectangle 169"/>
          <p:cNvSpPr>
            <a:spLocks noChangeArrowheads="1"/>
          </p:cNvSpPr>
          <p:nvPr/>
        </p:nvSpPr>
        <p:spPr bwMode="auto">
          <a:xfrm>
            <a:off x="3027363" y="38814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98" name="Rectangle 170"/>
          <p:cNvSpPr>
            <a:spLocks noChangeArrowheads="1"/>
          </p:cNvSpPr>
          <p:nvPr/>
        </p:nvSpPr>
        <p:spPr bwMode="auto">
          <a:xfrm>
            <a:off x="2682875" y="3640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699" name="Rectangle 171"/>
          <p:cNvSpPr>
            <a:spLocks noChangeArrowheads="1"/>
          </p:cNvSpPr>
          <p:nvPr/>
        </p:nvSpPr>
        <p:spPr bwMode="auto">
          <a:xfrm>
            <a:off x="3282950" y="4016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00" name="Rectangle 172"/>
          <p:cNvSpPr>
            <a:spLocks noChangeArrowheads="1"/>
          </p:cNvSpPr>
          <p:nvPr/>
        </p:nvSpPr>
        <p:spPr bwMode="auto">
          <a:xfrm>
            <a:off x="2938463" y="37750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22</a:t>
            </a:r>
          </a:p>
        </p:txBody>
      </p:sp>
      <p:sp>
        <p:nvSpPr>
          <p:cNvPr id="22701" name="Rectangle 173"/>
          <p:cNvSpPr>
            <a:spLocks noChangeArrowheads="1"/>
          </p:cNvSpPr>
          <p:nvPr/>
        </p:nvSpPr>
        <p:spPr bwMode="auto">
          <a:xfrm>
            <a:off x="4002088" y="39862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181</a:t>
            </a:r>
          </a:p>
        </p:txBody>
      </p:sp>
      <p:sp>
        <p:nvSpPr>
          <p:cNvPr id="22702" name="Rectangle 174"/>
          <p:cNvSpPr>
            <a:spLocks noChangeArrowheads="1"/>
          </p:cNvSpPr>
          <p:nvPr/>
        </p:nvSpPr>
        <p:spPr bwMode="auto">
          <a:xfrm>
            <a:off x="3657600" y="3744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37</a:t>
            </a:r>
          </a:p>
        </p:txBody>
      </p:sp>
      <p:sp>
        <p:nvSpPr>
          <p:cNvPr id="22703" name="Rectangle 175"/>
          <p:cNvSpPr>
            <a:spLocks noChangeArrowheads="1"/>
          </p:cNvSpPr>
          <p:nvPr/>
        </p:nvSpPr>
        <p:spPr bwMode="auto">
          <a:xfrm>
            <a:off x="4706938" y="41957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91</a:t>
            </a:r>
          </a:p>
        </p:txBody>
      </p:sp>
      <p:sp>
        <p:nvSpPr>
          <p:cNvPr id="22704" name="Rectangle 176"/>
          <p:cNvSpPr>
            <a:spLocks noChangeArrowheads="1"/>
          </p:cNvSpPr>
          <p:nvPr/>
        </p:nvSpPr>
        <p:spPr bwMode="auto">
          <a:xfrm>
            <a:off x="4362450" y="39544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a:t>
            </a:r>
          </a:p>
        </p:txBody>
      </p:sp>
      <p:sp>
        <p:nvSpPr>
          <p:cNvPr id="22705" name="Rectangle 177"/>
          <p:cNvSpPr>
            <a:spLocks noChangeArrowheads="1"/>
          </p:cNvSpPr>
          <p:nvPr/>
        </p:nvSpPr>
        <p:spPr bwMode="auto">
          <a:xfrm>
            <a:off x="1919288"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31</a:t>
            </a:r>
          </a:p>
        </p:txBody>
      </p:sp>
      <p:sp>
        <p:nvSpPr>
          <p:cNvPr id="22706" name="Rectangle 178"/>
          <p:cNvSpPr>
            <a:spLocks noChangeArrowheads="1"/>
          </p:cNvSpPr>
          <p:nvPr/>
        </p:nvSpPr>
        <p:spPr bwMode="auto">
          <a:xfrm>
            <a:off x="2533650"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a:t>
            </a:r>
          </a:p>
        </p:txBody>
      </p:sp>
      <p:sp>
        <p:nvSpPr>
          <p:cNvPr id="22707" name="Rectangle 179"/>
          <p:cNvSpPr>
            <a:spLocks noChangeArrowheads="1"/>
          </p:cNvSpPr>
          <p:nvPr/>
        </p:nvSpPr>
        <p:spPr bwMode="auto">
          <a:xfrm>
            <a:off x="2503488" y="3490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161</a:t>
            </a:r>
          </a:p>
        </p:txBody>
      </p:sp>
      <p:sp>
        <p:nvSpPr>
          <p:cNvPr id="22708" name="Rectangle 180"/>
          <p:cNvSpPr>
            <a:spLocks noChangeArrowheads="1"/>
          </p:cNvSpPr>
          <p:nvPr/>
        </p:nvSpPr>
        <p:spPr bwMode="auto">
          <a:xfrm>
            <a:off x="1963738" y="35798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45</a:t>
            </a:r>
          </a:p>
        </p:txBody>
      </p:sp>
      <p:sp>
        <p:nvSpPr>
          <p:cNvPr id="22709" name="Rectangle 181"/>
          <p:cNvSpPr>
            <a:spLocks noChangeArrowheads="1"/>
          </p:cNvSpPr>
          <p:nvPr/>
        </p:nvSpPr>
        <p:spPr bwMode="auto">
          <a:xfrm>
            <a:off x="2322513" y="3865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710" name="Rectangle 182"/>
          <p:cNvSpPr>
            <a:spLocks noChangeArrowheads="1"/>
          </p:cNvSpPr>
          <p:nvPr/>
        </p:nvSpPr>
        <p:spPr bwMode="auto">
          <a:xfrm>
            <a:off x="1978025" y="41211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11" name="Rectangle 183"/>
          <p:cNvSpPr>
            <a:spLocks noChangeArrowheads="1"/>
          </p:cNvSpPr>
          <p:nvPr/>
        </p:nvSpPr>
        <p:spPr bwMode="auto">
          <a:xfrm>
            <a:off x="1633538" y="3879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21</a:t>
            </a:r>
          </a:p>
        </p:txBody>
      </p:sp>
      <p:sp>
        <p:nvSpPr>
          <p:cNvPr id="22712" name="Rectangle 184"/>
          <p:cNvSpPr>
            <a:spLocks noChangeArrowheads="1"/>
          </p:cNvSpPr>
          <p:nvPr/>
        </p:nvSpPr>
        <p:spPr bwMode="auto">
          <a:xfrm>
            <a:off x="2233613" y="4256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77</a:t>
            </a:r>
          </a:p>
        </p:txBody>
      </p:sp>
      <p:sp>
        <p:nvSpPr>
          <p:cNvPr id="22713" name="Rectangle 185"/>
          <p:cNvSpPr>
            <a:spLocks noChangeArrowheads="1"/>
          </p:cNvSpPr>
          <p:nvPr/>
        </p:nvSpPr>
        <p:spPr bwMode="auto">
          <a:xfrm>
            <a:off x="1889125" y="40147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19</a:t>
            </a:r>
          </a:p>
        </p:txBody>
      </p:sp>
      <p:sp>
        <p:nvSpPr>
          <p:cNvPr id="22714" name="Rectangle 186"/>
          <p:cNvSpPr>
            <a:spLocks noChangeArrowheads="1"/>
          </p:cNvSpPr>
          <p:nvPr/>
        </p:nvSpPr>
        <p:spPr bwMode="auto">
          <a:xfrm>
            <a:off x="2952750" y="4225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171</a:t>
            </a:r>
          </a:p>
        </p:txBody>
      </p:sp>
      <p:sp>
        <p:nvSpPr>
          <p:cNvPr id="22715" name="Rectangle 187"/>
          <p:cNvSpPr>
            <a:spLocks noChangeArrowheads="1"/>
          </p:cNvSpPr>
          <p:nvPr/>
        </p:nvSpPr>
        <p:spPr bwMode="auto">
          <a:xfrm>
            <a:off x="2608263" y="3984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73</a:t>
            </a:r>
          </a:p>
        </p:txBody>
      </p:sp>
      <p:sp>
        <p:nvSpPr>
          <p:cNvPr id="22716" name="Rectangle 188"/>
          <p:cNvSpPr>
            <a:spLocks noChangeArrowheads="1"/>
          </p:cNvSpPr>
          <p:nvPr/>
        </p:nvSpPr>
        <p:spPr bwMode="auto">
          <a:xfrm>
            <a:off x="3657600" y="4435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a:t>
            </a:r>
          </a:p>
        </p:txBody>
      </p:sp>
      <p:sp>
        <p:nvSpPr>
          <p:cNvPr id="22717" name="Rectangle 189"/>
          <p:cNvSpPr>
            <a:spLocks noChangeArrowheads="1"/>
          </p:cNvSpPr>
          <p:nvPr/>
        </p:nvSpPr>
        <p:spPr bwMode="auto">
          <a:xfrm>
            <a:off x="3313113" y="4194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25</a:t>
            </a:r>
          </a:p>
        </p:txBody>
      </p:sp>
      <p:sp>
        <p:nvSpPr>
          <p:cNvPr id="22718" name="Rectangle 190"/>
          <p:cNvSpPr>
            <a:spLocks noChangeArrowheads="1"/>
          </p:cNvSpPr>
          <p:nvPr/>
        </p:nvSpPr>
        <p:spPr bwMode="auto">
          <a:xfrm>
            <a:off x="3463925" y="23669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a:t>
            </a:r>
          </a:p>
        </p:txBody>
      </p:sp>
      <p:sp>
        <p:nvSpPr>
          <p:cNvPr id="22719" name="Rectangle 191"/>
          <p:cNvSpPr>
            <a:spLocks noChangeArrowheads="1"/>
          </p:cNvSpPr>
          <p:nvPr/>
        </p:nvSpPr>
        <p:spPr bwMode="auto">
          <a:xfrm>
            <a:off x="4078288" y="2022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a:t>
            </a:r>
          </a:p>
        </p:txBody>
      </p:sp>
      <p:sp>
        <p:nvSpPr>
          <p:cNvPr id="22720" name="Rectangle 192"/>
          <p:cNvSpPr>
            <a:spLocks noChangeArrowheads="1"/>
          </p:cNvSpPr>
          <p:nvPr/>
        </p:nvSpPr>
        <p:spPr bwMode="auto">
          <a:xfrm>
            <a:off x="404812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56</a:t>
            </a:r>
          </a:p>
        </p:txBody>
      </p:sp>
      <p:sp>
        <p:nvSpPr>
          <p:cNvPr id="22721" name="Rectangle 193"/>
          <p:cNvSpPr>
            <a:spLocks noChangeArrowheads="1"/>
          </p:cNvSpPr>
          <p:nvPr/>
        </p:nvSpPr>
        <p:spPr bwMode="auto">
          <a:xfrm>
            <a:off x="3508375" y="2755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141</a:t>
            </a:r>
          </a:p>
        </p:txBody>
      </p:sp>
      <p:sp>
        <p:nvSpPr>
          <p:cNvPr id="22722" name="Rectangle 194"/>
          <p:cNvSpPr>
            <a:spLocks noChangeArrowheads="1"/>
          </p:cNvSpPr>
          <p:nvPr/>
        </p:nvSpPr>
        <p:spPr bwMode="auto">
          <a:xfrm>
            <a:off x="3867150" y="30416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55</a:t>
            </a:r>
          </a:p>
        </p:txBody>
      </p:sp>
      <p:sp>
        <p:nvSpPr>
          <p:cNvPr id="22723" name="Rectangle 195"/>
          <p:cNvSpPr>
            <a:spLocks noChangeArrowheads="1"/>
          </p:cNvSpPr>
          <p:nvPr/>
        </p:nvSpPr>
        <p:spPr bwMode="auto">
          <a:xfrm>
            <a:off x="3522663" y="32972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24" name="Rectangle 196"/>
          <p:cNvSpPr>
            <a:spLocks noChangeArrowheads="1"/>
          </p:cNvSpPr>
          <p:nvPr/>
        </p:nvSpPr>
        <p:spPr bwMode="auto">
          <a:xfrm>
            <a:off x="3178175" y="30559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25" name="Rectangle 197"/>
          <p:cNvSpPr>
            <a:spLocks noChangeArrowheads="1"/>
          </p:cNvSpPr>
          <p:nvPr/>
        </p:nvSpPr>
        <p:spPr bwMode="auto">
          <a:xfrm>
            <a:off x="3778250" y="3432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29</a:t>
            </a:r>
          </a:p>
        </p:txBody>
      </p:sp>
      <p:sp>
        <p:nvSpPr>
          <p:cNvPr id="22726" name="Rectangle 198"/>
          <p:cNvSpPr>
            <a:spLocks noChangeArrowheads="1"/>
          </p:cNvSpPr>
          <p:nvPr/>
        </p:nvSpPr>
        <p:spPr bwMode="auto">
          <a:xfrm>
            <a:off x="3433763"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a:t>
            </a:r>
          </a:p>
        </p:txBody>
      </p:sp>
      <p:sp>
        <p:nvSpPr>
          <p:cNvPr id="22727" name="Rectangle 199"/>
          <p:cNvSpPr>
            <a:spLocks noChangeArrowheads="1"/>
          </p:cNvSpPr>
          <p:nvPr/>
        </p:nvSpPr>
        <p:spPr bwMode="auto">
          <a:xfrm>
            <a:off x="4497388" y="34020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121</a:t>
            </a:r>
          </a:p>
        </p:txBody>
      </p:sp>
      <p:sp>
        <p:nvSpPr>
          <p:cNvPr id="22728" name="Rectangle 200"/>
          <p:cNvSpPr>
            <a:spLocks noChangeArrowheads="1"/>
          </p:cNvSpPr>
          <p:nvPr/>
        </p:nvSpPr>
        <p:spPr bwMode="auto">
          <a:xfrm>
            <a:off x="4152900" y="31607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131</a:t>
            </a:r>
          </a:p>
        </p:txBody>
      </p:sp>
      <p:sp>
        <p:nvSpPr>
          <p:cNvPr id="22729" name="Rectangle 201"/>
          <p:cNvSpPr>
            <a:spLocks noChangeArrowheads="1"/>
          </p:cNvSpPr>
          <p:nvPr/>
        </p:nvSpPr>
        <p:spPr bwMode="auto">
          <a:xfrm>
            <a:off x="5202238" y="3611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101</a:t>
            </a:r>
          </a:p>
        </p:txBody>
      </p:sp>
      <p:sp>
        <p:nvSpPr>
          <p:cNvPr id="22730" name="Rectangle 202"/>
          <p:cNvSpPr>
            <a:spLocks noChangeArrowheads="1"/>
          </p:cNvSpPr>
          <p:nvPr/>
        </p:nvSpPr>
        <p:spPr bwMode="auto">
          <a:xfrm>
            <a:off x="4857750" y="33702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111</a:t>
            </a:r>
          </a:p>
        </p:txBody>
      </p:sp>
      <p:sp>
        <p:nvSpPr>
          <p:cNvPr id="22732" name="Rectangle 204"/>
          <p:cNvSpPr>
            <a:spLocks noChangeArrowheads="1"/>
          </p:cNvSpPr>
          <p:nvPr/>
        </p:nvSpPr>
        <p:spPr bwMode="auto">
          <a:xfrm>
            <a:off x="1544638" y="1843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a:t>
            </a:r>
          </a:p>
        </p:txBody>
      </p:sp>
      <p:sp>
        <p:nvSpPr>
          <p:cNvPr id="22733" name="Rectangle 205"/>
          <p:cNvSpPr>
            <a:spLocks noChangeArrowheads="1"/>
          </p:cNvSpPr>
          <p:nvPr/>
        </p:nvSpPr>
        <p:spPr bwMode="auto">
          <a:xfrm>
            <a:off x="2159000" y="14986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a:t>
            </a:r>
          </a:p>
        </p:txBody>
      </p:sp>
      <p:sp>
        <p:nvSpPr>
          <p:cNvPr id="22734" name="Rectangle 206"/>
          <p:cNvSpPr>
            <a:spLocks noChangeArrowheads="1"/>
          </p:cNvSpPr>
          <p:nvPr/>
        </p:nvSpPr>
        <p:spPr bwMode="auto">
          <a:xfrm>
            <a:off x="2128838" y="21431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a:t>
            </a:r>
          </a:p>
        </p:txBody>
      </p:sp>
      <p:sp>
        <p:nvSpPr>
          <p:cNvPr id="22735" name="Rectangle 207"/>
          <p:cNvSpPr>
            <a:spLocks noChangeArrowheads="1"/>
          </p:cNvSpPr>
          <p:nvPr/>
        </p:nvSpPr>
        <p:spPr bwMode="auto">
          <a:xfrm>
            <a:off x="1589088" y="22320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61</a:t>
            </a:r>
          </a:p>
        </p:txBody>
      </p:sp>
      <p:sp>
        <p:nvSpPr>
          <p:cNvPr id="22736" name="Rectangle 208"/>
          <p:cNvSpPr>
            <a:spLocks noChangeArrowheads="1"/>
          </p:cNvSpPr>
          <p:nvPr/>
        </p:nvSpPr>
        <p:spPr bwMode="auto">
          <a:xfrm>
            <a:off x="1947863" y="25177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81</a:t>
            </a:r>
          </a:p>
        </p:txBody>
      </p:sp>
      <p:sp>
        <p:nvSpPr>
          <p:cNvPr id="22737" name="Rectangle 209"/>
          <p:cNvSpPr>
            <a:spLocks noChangeArrowheads="1"/>
          </p:cNvSpPr>
          <p:nvPr/>
        </p:nvSpPr>
        <p:spPr bwMode="auto">
          <a:xfrm>
            <a:off x="1603375" y="27733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38" name="Rectangle 210"/>
          <p:cNvSpPr>
            <a:spLocks noChangeArrowheads="1"/>
          </p:cNvSpPr>
          <p:nvPr/>
        </p:nvSpPr>
        <p:spPr bwMode="auto">
          <a:xfrm>
            <a:off x="1258888" y="25320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51</a:t>
            </a:r>
          </a:p>
        </p:txBody>
      </p:sp>
      <p:sp>
        <p:nvSpPr>
          <p:cNvPr id="22739" name="Rectangle 211"/>
          <p:cNvSpPr>
            <a:spLocks noChangeArrowheads="1"/>
          </p:cNvSpPr>
          <p:nvPr/>
        </p:nvSpPr>
        <p:spPr bwMode="auto">
          <a:xfrm>
            <a:off x="1858963" y="29083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65</a:t>
            </a:r>
          </a:p>
        </p:txBody>
      </p:sp>
      <p:sp>
        <p:nvSpPr>
          <p:cNvPr id="22740" name="Rectangle 212"/>
          <p:cNvSpPr>
            <a:spLocks noChangeArrowheads="1"/>
          </p:cNvSpPr>
          <p:nvPr/>
        </p:nvSpPr>
        <p:spPr bwMode="auto">
          <a:xfrm>
            <a:off x="151447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41</a:t>
            </a:r>
          </a:p>
        </p:txBody>
      </p:sp>
      <p:sp>
        <p:nvSpPr>
          <p:cNvPr id="22741" name="Rectangle 213"/>
          <p:cNvSpPr>
            <a:spLocks noChangeArrowheads="1"/>
          </p:cNvSpPr>
          <p:nvPr/>
        </p:nvSpPr>
        <p:spPr bwMode="auto">
          <a:xfrm>
            <a:off x="2578100" y="2878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42" name="Rectangle 214"/>
          <p:cNvSpPr>
            <a:spLocks noChangeArrowheads="1"/>
          </p:cNvSpPr>
          <p:nvPr/>
        </p:nvSpPr>
        <p:spPr bwMode="auto">
          <a:xfrm>
            <a:off x="2233613" y="2636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71</a:t>
            </a:r>
          </a:p>
        </p:txBody>
      </p:sp>
      <p:sp>
        <p:nvSpPr>
          <p:cNvPr id="22743" name="Rectangle 215"/>
          <p:cNvSpPr>
            <a:spLocks noChangeArrowheads="1"/>
          </p:cNvSpPr>
          <p:nvPr/>
        </p:nvSpPr>
        <p:spPr bwMode="auto">
          <a:xfrm>
            <a:off x="3282950" y="30876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44" name="Rectangle 216"/>
          <p:cNvSpPr>
            <a:spLocks noChangeArrowheads="1"/>
          </p:cNvSpPr>
          <p:nvPr/>
        </p:nvSpPr>
        <p:spPr bwMode="auto">
          <a:xfrm>
            <a:off x="2938463"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45" name="Rectangle 217"/>
          <p:cNvSpPr>
            <a:spLocks noChangeArrowheads="1"/>
          </p:cNvSpPr>
          <p:nvPr/>
        </p:nvSpPr>
        <p:spPr bwMode="auto">
          <a:xfrm>
            <a:off x="2984500" y="1317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a:t>
            </a:r>
          </a:p>
        </p:txBody>
      </p:sp>
      <p:sp>
        <p:nvSpPr>
          <p:cNvPr id="22746" name="Rectangle 218"/>
          <p:cNvSpPr>
            <a:spLocks noChangeArrowheads="1"/>
          </p:cNvSpPr>
          <p:nvPr/>
        </p:nvSpPr>
        <p:spPr bwMode="auto">
          <a:xfrm>
            <a:off x="3598863" y="973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47" name="Rectangle 219"/>
          <p:cNvSpPr>
            <a:spLocks noChangeArrowheads="1"/>
          </p:cNvSpPr>
          <p:nvPr/>
        </p:nvSpPr>
        <p:spPr bwMode="auto">
          <a:xfrm>
            <a:off x="3568700" y="16176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a:t>
            </a:r>
          </a:p>
        </p:txBody>
      </p:sp>
      <p:sp>
        <p:nvSpPr>
          <p:cNvPr id="22748" name="Rectangle 220"/>
          <p:cNvSpPr>
            <a:spLocks noChangeArrowheads="1"/>
          </p:cNvSpPr>
          <p:nvPr/>
        </p:nvSpPr>
        <p:spPr bwMode="auto">
          <a:xfrm>
            <a:off x="3028950" y="1706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a:t>
            </a:r>
          </a:p>
        </p:txBody>
      </p:sp>
      <p:sp>
        <p:nvSpPr>
          <p:cNvPr id="22749" name="Rectangle 221"/>
          <p:cNvSpPr>
            <a:spLocks noChangeArrowheads="1"/>
          </p:cNvSpPr>
          <p:nvPr/>
        </p:nvSpPr>
        <p:spPr bwMode="auto">
          <a:xfrm>
            <a:off x="3387725" y="19923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a:t>
            </a:r>
          </a:p>
        </p:txBody>
      </p:sp>
      <p:sp>
        <p:nvSpPr>
          <p:cNvPr id="22750" name="Rectangle 222"/>
          <p:cNvSpPr>
            <a:spLocks noChangeArrowheads="1"/>
          </p:cNvSpPr>
          <p:nvPr/>
        </p:nvSpPr>
        <p:spPr bwMode="auto">
          <a:xfrm>
            <a:off x="3043238" y="2247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51" name="Rectangle 223"/>
          <p:cNvSpPr>
            <a:spLocks noChangeArrowheads="1"/>
          </p:cNvSpPr>
          <p:nvPr/>
        </p:nvSpPr>
        <p:spPr bwMode="auto">
          <a:xfrm>
            <a:off x="2698750" y="20208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a:t>
            </a:r>
          </a:p>
        </p:txBody>
      </p:sp>
      <p:sp>
        <p:nvSpPr>
          <p:cNvPr id="22752" name="Rectangle 224"/>
          <p:cNvSpPr>
            <a:spLocks noChangeArrowheads="1"/>
          </p:cNvSpPr>
          <p:nvPr/>
        </p:nvSpPr>
        <p:spPr bwMode="auto">
          <a:xfrm>
            <a:off x="3298825" y="23828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53" name="Rectangle 225"/>
          <p:cNvSpPr>
            <a:spLocks noChangeArrowheads="1"/>
          </p:cNvSpPr>
          <p:nvPr/>
        </p:nvSpPr>
        <p:spPr bwMode="auto">
          <a:xfrm>
            <a:off x="2954338" y="21415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a:t>
            </a:r>
          </a:p>
        </p:txBody>
      </p:sp>
      <p:sp>
        <p:nvSpPr>
          <p:cNvPr id="22754" name="Rectangle 226"/>
          <p:cNvSpPr>
            <a:spLocks noChangeArrowheads="1"/>
          </p:cNvSpPr>
          <p:nvPr/>
        </p:nvSpPr>
        <p:spPr bwMode="auto">
          <a:xfrm>
            <a:off x="4017963" y="2352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755" name="Rectangle 227"/>
          <p:cNvSpPr>
            <a:spLocks noChangeArrowheads="1"/>
          </p:cNvSpPr>
          <p:nvPr/>
        </p:nvSpPr>
        <p:spPr bwMode="auto">
          <a:xfrm>
            <a:off x="3673475" y="2111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34</a:t>
            </a:r>
          </a:p>
        </p:txBody>
      </p:sp>
      <p:sp>
        <p:nvSpPr>
          <p:cNvPr id="22756" name="Rectangle 228"/>
          <p:cNvSpPr>
            <a:spLocks noChangeArrowheads="1"/>
          </p:cNvSpPr>
          <p:nvPr/>
        </p:nvSpPr>
        <p:spPr bwMode="auto">
          <a:xfrm>
            <a:off x="4722813" y="25622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a:t>
            </a:r>
          </a:p>
        </p:txBody>
      </p:sp>
      <p:sp>
        <p:nvSpPr>
          <p:cNvPr id="22757" name="Rectangle 229"/>
          <p:cNvSpPr>
            <a:spLocks noChangeArrowheads="1"/>
          </p:cNvSpPr>
          <p:nvPr/>
        </p:nvSpPr>
        <p:spPr bwMode="auto">
          <a:xfrm>
            <a:off x="4378325" y="2320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a:t>
            </a:r>
          </a:p>
        </p:txBody>
      </p:sp>
      <p:sp>
        <p:nvSpPr>
          <p:cNvPr id="22758" name="Rectangle 230"/>
          <p:cNvSpPr>
            <a:spLocks noChangeArrowheads="1"/>
          </p:cNvSpPr>
          <p:nvPr/>
        </p:nvSpPr>
        <p:spPr bwMode="auto">
          <a:xfrm>
            <a:off x="2968625" y="29511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151</a:t>
            </a:r>
          </a:p>
        </p:txBody>
      </p:sp>
      <p:sp>
        <p:nvSpPr>
          <p:cNvPr id="22759" name="Rectangle 231"/>
          <p:cNvSpPr>
            <a:spLocks noChangeArrowheads="1"/>
          </p:cNvSpPr>
          <p:nvPr/>
        </p:nvSpPr>
        <p:spPr bwMode="auto">
          <a:xfrm>
            <a:off x="3582988" y="26066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60" name="Rectangle 232"/>
          <p:cNvSpPr>
            <a:spLocks noChangeArrowheads="1"/>
          </p:cNvSpPr>
          <p:nvPr/>
        </p:nvSpPr>
        <p:spPr bwMode="auto">
          <a:xfrm>
            <a:off x="3552825" y="32512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61" name="Rectangle 233"/>
          <p:cNvSpPr>
            <a:spLocks noChangeArrowheads="1"/>
          </p:cNvSpPr>
          <p:nvPr/>
        </p:nvSpPr>
        <p:spPr bwMode="auto">
          <a:xfrm>
            <a:off x="3013075" y="33401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64</a:t>
            </a:r>
          </a:p>
        </p:txBody>
      </p:sp>
      <p:sp>
        <p:nvSpPr>
          <p:cNvPr id="22762" name="Rectangle 234"/>
          <p:cNvSpPr>
            <a:spLocks noChangeArrowheads="1"/>
          </p:cNvSpPr>
          <p:nvPr/>
        </p:nvSpPr>
        <p:spPr bwMode="auto">
          <a:xfrm>
            <a:off x="3371850" y="3625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201</a:t>
            </a:r>
          </a:p>
        </p:txBody>
      </p:sp>
      <p:sp>
        <p:nvSpPr>
          <p:cNvPr id="22763" name="Rectangle 235"/>
          <p:cNvSpPr>
            <a:spLocks noChangeArrowheads="1"/>
          </p:cNvSpPr>
          <p:nvPr/>
        </p:nvSpPr>
        <p:spPr bwMode="auto">
          <a:xfrm>
            <a:off x="3027363" y="38814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64" name="Rectangle 236"/>
          <p:cNvSpPr>
            <a:spLocks noChangeArrowheads="1"/>
          </p:cNvSpPr>
          <p:nvPr/>
        </p:nvSpPr>
        <p:spPr bwMode="auto">
          <a:xfrm>
            <a:off x="2682875" y="36401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65" name="Rectangle 237"/>
          <p:cNvSpPr>
            <a:spLocks noChangeArrowheads="1"/>
          </p:cNvSpPr>
          <p:nvPr/>
        </p:nvSpPr>
        <p:spPr bwMode="auto">
          <a:xfrm>
            <a:off x="3282950" y="40163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66" name="Rectangle 238"/>
          <p:cNvSpPr>
            <a:spLocks noChangeArrowheads="1"/>
          </p:cNvSpPr>
          <p:nvPr/>
        </p:nvSpPr>
        <p:spPr bwMode="auto">
          <a:xfrm>
            <a:off x="2938463" y="37750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22</a:t>
            </a:r>
          </a:p>
        </p:txBody>
      </p:sp>
      <p:sp>
        <p:nvSpPr>
          <p:cNvPr id="22767" name="Rectangle 239"/>
          <p:cNvSpPr>
            <a:spLocks noChangeArrowheads="1"/>
          </p:cNvSpPr>
          <p:nvPr/>
        </p:nvSpPr>
        <p:spPr bwMode="auto">
          <a:xfrm>
            <a:off x="4002088" y="39862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181</a:t>
            </a:r>
          </a:p>
        </p:txBody>
      </p:sp>
      <p:sp>
        <p:nvSpPr>
          <p:cNvPr id="22768" name="Rectangle 240"/>
          <p:cNvSpPr>
            <a:spLocks noChangeArrowheads="1"/>
          </p:cNvSpPr>
          <p:nvPr/>
        </p:nvSpPr>
        <p:spPr bwMode="auto">
          <a:xfrm>
            <a:off x="3657600" y="3744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37</a:t>
            </a:r>
          </a:p>
        </p:txBody>
      </p:sp>
      <p:sp>
        <p:nvSpPr>
          <p:cNvPr id="22769" name="Rectangle 241"/>
          <p:cNvSpPr>
            <a:spLocks noChangeArrowheads="1"/>
          </p:cNvSpPr>
          <p:nvPr/>
        </p:nvSpPr>
        <p:spPr bwMode="auto">
          <a:xfrm>
            <a:off x="4706938" y="41957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91</a:t>
            </a:r>
          </a:p>
        </p:txBody>
      </p:sp>
      <p:sp>
        <p:nvSpPr>
          <p:cNvPr id="22770" name="Rectangle 242"/>
          <p:cNvSpPr>
            <a:spLocks noChangeArrowheads="1"/>
          </p:cNvSpPr>
          <p:nvPr/>
        </p:nvSpPr>
        <p:spPr bwMode="auto">
          <a:xfrm>
            <a:off x="4362450" y="39544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18</a:t>
            </a:r>
          </a:p>
        </p:txBody>
      </p:sp>
      <p:sp>
        <p:nvSpPr>
          <p:cNvPr id="22771" name="Rectangle 243"/>
          <p:cNvSpPr>
            <a:spLocks noChangeArrowheads="1"/>
          </p:cNvSpPr>
          <p:nvPr/>
        </p:nvSpPr>
        <p:spPr bwMode="auto">
          <a:xfrm>
            <a:off x="1919288"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31</a:t>
            </a:r>
          </a:p>
        </p:txBody>
      </p:sp>
      <p:sp>
        <p:nvSpPr>
          <p:cNvPr id="22772" name="Rectangle 244"/>
          <p:cNvSpPr>
            <a:spLocks noChangeArrowheads="1"/>
          </p:cNvSpPr>
          <p:nvPr/>
        </p:nvSpPr>
        <p:spPr bwMode="auto">
          <a:xfrm>
            <a:off x="2533650" y="28463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a:t>
            </a:r>
          </a:p>
        </p:txBody>
      </p:sp>
      <p:sp>
        <p:nvSpPr>
          <p:cNvPr id="22773" name="Rectangle 245"/>
          <p:cNvSpPr>
            <a:spLocks noChangeArrowheads="1"/>
          </p:cNvSpPr>
          <p:nvPr/>
        </p:nvSpPr>
        <p:spPr bwMode="auto">
          <a:xfrm>
            <a:off x="2503488" y="34909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161</a:t>
            </a:r>
          </a:p>
        </p:txBody>
      </p:sp>
      <p:sp>
        <p:nvSpPr>
          <p:cNvPr id="22774" name="Rectangle 246"/>
          <p:cNvSpPr>
            <a:spLocks noChangeArrowheads="1"/>
          </p:cNvSpPr>
          <p:nvPr/>
        </p:nvSpPr>
        <p:spPr bwMode="auto">
          <a:xfrm>
            <a:off x="1963738" y="35798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45</a:t>
            </a:r>
          </a:p>
        </p:txBody>
      </p:sp>
      <p:sp>
        <p:nvSpPr>
          <p:cNvPr id="22775" name="Rectangle 247"/>
          <p:cNvSpPr>
            <a:spLocks noChangeArrowheads="1"/>
          </p:cNvSpPr>
          <p:nvPr/>
        </p:nvSpPr>
        <p:spPr bwMode="auto">
          <a:xfrm>
            <a:off x="2322513" y="3865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33</a:t>
            </a:r>
          </a:p>
        </p:txBody>
      </p:sp>
      <p:sp>
        <p:nvSpPr>
          <p:cNvPr id="22776" name="Rectangle 248"/>
          <p:cNvSpPr>
            <a:spLocks noChangeArrowheads="1"/>
          </p:cNvSpPr>
          <p:nvPr/>
        </p:nvSpPr>
        <p:spPr bwMode="auto">
          <a:xfrm>
            <a:off x="1978025" y="41211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77" name="Rectangle 249"/>
          <p:cNvSpPr>
            <a:spLocks noChangeArrowheads="1"/>
          </p:cNvSpPr>
          <p:nvPr/>
        </p:nvSpPr>
        <p:spPr bwMode="auto">
          <a:xfrm>
            <a:off x="1633538" y="38798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21</a:t>
            </a:r>
          </a:p>
        </p:txBody>
      </p:sp>
      <p:sp>
        <p:nvSpPr>
          <p:cNvPr id="22778" name="Rectangle 250"/>
          <p:cNvSpPr>
            <a:spLocks noChangeArrowheads="1"/>
          </p:cNvSpPr>
          <p:nvPr/>
        </p:nvSpPr>
        <p:spPr bwMode="auto">
          <a:xfrm>
            <a:off x="2233613" y="42560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77</a:t>
            </a:r>
          </a:p>
        </p:txBody>
      </p:sp>
      <p:sp>
        <p:nvSpPr>
          <p:cNvPr id="22779" name="Rectangle 251"/>
          <p:cNvSpPr>
            <a:spLocks noChangeArrowheads="1"/>
          </p:cNvSpPr>
          <p:nvPr/>
        </p:nvSpPr>
        <p:spPr bwMode="auto">
          <a:xfrm>
            <a:off x="1889125" y="401478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19</a:t>
            </a:r>
          </a:p>
        </p:txBody>
      </p:sp>
      <p:sp>
        <p:nvSpPr>
          <p:cNvPr id="22780" name="Rectangle 252"/>
          <p:cNvSpPr>
            <a:spLocks noChangeArrowheads="1"/>
          </p:cNvSpPr>
          <p:nvPr/>
        </p:nvSpPr>
        <p:spPr bwMode="auto">
          <a:xfrm>
            <a:off x="2952750" y="42259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171</a:t>
            </a:r>
          </a:p>
        </p:txBody>
      </p:sp>
      <p:sp>
        <p:nvSpPr>
          <p:cNvPr id="22781" name="Rectangle 253"/>
          <p:cNvSpPr>
            <a:spLocks noChangeArrowheads="1"/>
          </p:cNvSpPr>
          <p:nvPr/>
        </p:nvSpPr>
        <p:spPr bwMode="auto">
          <a:xfrm>
            <a:off x="2608263" y="398462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73</a:t>
            </a:r>
          </a:p>
        </p:txBody>
      </p:sp>
      <p:sp>
        <p:nvSpPr>
          <p:cNvPr id="22782" name="Rectangle 254"/>
          <p:cNvSpPr>
            <a:spLocks noChangeArrowheads="1"/>
          </p:cNvSpPr>
          <p:nvPr/>
        </p:nvSpPr>
        <p:spPr bwMode="auto">
          <a:xfrm>
            <a:off x="3657600" y="4435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17</a:t>
            </a:r>
          </a:p>
        </p:txBody>
      </p:sp>
      <p:sp>
        <p:nvSpPr>
          <p:cNvPr id="22783" name="Rectangle 255"/>
          <p:cNvSpPr>
            <a:spLocks noChangeArrowheads="1"/>
          </p:cNvSpPr>
          <p:nvPr/>
        </p:nvSpPr>
        <p:spPr bwMode="auto">
          <a:xfrm>
            <a:off x="3313113" y="4194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25</a:t>
            </a:r>
          </a:p>
        </p:txBody>
      </p:sp>
      <p:sp>
        <p:nvSpPr>
          <p:cNvPr id="22784" name="Rectangle 256"/>
          <p:cNvSpPr>
            <a:spLocks noChangeArrowheads="1"/>
          </p:cNvSpPr>
          <p:nvPr/>
        </p:nvSpPr>
        <p:spPr bwMode="auto">
          <a:xfrm>
            <a:off x="3463925" y="23669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a:t>
            </a:r>
          </a:p>
        </p:txBody>
      </p:sp>
      <p:sp>
        <p:nvSpPr>
          <p:cNvPr id="22785" name="Rectangle 257"/>
          <p:cNvSpPr>
            <a:spLocks noChangeArrowheads="1"/>
          </p:cNvSpPr>
          <p:nvPr/>
        </p:nvSpPr>
        <p:spPr bwMode="auto">
          <a:xfrm>
            <a:off x="4078288" y="20224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a:t>
            </a:r>
          </a:p>
        </p:txBody>
      </p:sp>
      <p:sp>
        <p:nvSpPr>
          <p:cNvPr id="22786" name="Rectangle 258"/>
          <p:cNvSpPr>
            <a:spLocks noChangeArrowheads="1"/>
          </p:cNvSpPr>
          <p:nvPr/>
        </p:nvSpPr>
        <p:spPr bwMode="auto">
          <a:xfrm>
            <a:off x="4048125" y="26670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56</a:t>
            </a:r>
          </a:p>
        </p:txBody>
      </p:sp>
      <p:sp>
        <p:nvSpPr>
          <p:cNvPr id="22787" name="Rectangle 259"/>
          <p:cNvSpPr>
            <a:spLocks noChangeArrowheads="1"/>
          </p:cNvSpPr>
          <p:nvPr/>
        </p:nvSpPr>
        <p:spPr bwMode="auto">
          <a:xfrm>
            <a:off x="3508375" y="275590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141</a:t>
            </a:r>
          </a:p>
        </p:txBody>
      </p:sp>
      <p:sp>
        <p:nvSpPr>
          <p:cNvPr id="22788" name="Rectangle 260"/>
          <p:cNvSpPr>
            <a:spLocks noChangeArrowheads="1"/>
          </p:cNvSpPr>
          <p:nvPr/>
        </p:nvSpPr>
        <p:spPr bwMode="auto">
          <a:xfrm>
            <a:off x="3867150" y="3041650"/>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55</a:t>
            </a:r>
          </a:p>
        </p:txBody>
      </p:sp>
      <p:sp>
        <p:nvSpPr>
          <p:cNvPr id="22789" name="Rectangle 261"/>
          <p:cNvSpPr>
            <a:spLocks noChangeArrowheads="1"/>
          </p:cNvSpPr>
          <p:nvPr/>
        </p:nvSpPr>
        <p:spPr bwMode="auto">
          <a:xfrm>
            <a:off x="3522663" y="32972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90" name="Rectangle 262"/>
          <p:cNvSpPr>
            <a:spLocks noChangeArrowheads="1"/>
          </p:cNvSpPr>
          <p:nvPr/>
        </p:nvSpPr>
        <p:spPr bwMode="auto">
          <a:xfrm>
            <a:off x="3178175" y="3055938"/>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a:t>
            </a:r>
          </a:p>
        </p:txBody>
      </p:sp>
      <p:sp>
        <p:nvSpPr>
          <p:cNvPr id="22791" name="Rectangle 263"/>
          <p:cNvSpPr>
            <a:spLocks noChangeArrowheads="1"/>
          </p:cNvSpPr>
          <p:nvPr/>
        </p:nvSpPr>
        <p:spPr bwMode="auto">
          <a:xfrm>
            <a:off x="3778250" y="34321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29</a:t>
            </a:r>
          </a:p>
        </p:txBody>
      </p:sp>
      <p:sp>
        <p:nvSpPr>
          <p:cNvPr id="22792" name="Rectangle 264"/>
          <p:cNvSpPr>
            <a:spLocks noChangeArrowheads="1"/>
          </p:cNvSpPr>
          <p:nvPr/>
        </p:nvSpPr>
        <p:spPr bwMode="auto">
          <a:xfrm>
            <a:off x="3433763" y="3190875"/>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15</a:t>
            </a:r>
          </a:p>
        </p:txBody>
      </p:sp>
      <p:sp>
        <p:nvSpPr>
          <p:cNvPr id="22793" name="Rectangle 265"/>
          <p:cNvSpPr>
            <a:spLocks noChangeArrowheads="1"/>
          </p:cNvSpPr>
          <p:nvPr/>
        </p:nvSpPr>
        <p:spPr bwMode="auto">
          <a:xfrm>
            <a:off x="4497388" y="34020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121</a:t>
            </a:r>
          </a:p>
        </p:txBody>
      </p:sp>
      <p:sp>
        <p:nvSpPr>
          <p:cNvPr id="22794" name="Rectangle 266"/>
          <p:cNvSpPr>
            <a:spLocks noChangeArrowheads="1"/>
          </p:cNvSpPr>
          <p:nvPr/>
        </p:nvSpPr>
        <p:spPr bwMode="auto">
          <a:xfrm>
            <a:off x="4152900" y="316071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131</a:t>
            </a:r>
          </a:p>
        </p:txBody>
      </p:sp>
      <p:sp>
        <p:nvSpPr>
          <p:cNvPr id="22795" name="Rectangle 267"/>
          <p:cNvSpPr>
            <a:spLocks noChangeArrowheads="1"/>
          </p:cNvSpPr>
          <p:nvPr/>
        </p:nvSpPr>
        <p:spPr bwMode="auto">
          <a:xfrm>
            <a:off x="5202238" y="36115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101</a:t>
            </a:r>
          </a:p>
        </p:txBody>
      </p:sp>
      <p:sp>
        <p:nvSpPr>
          <p:cNvPr id="22796" name="Rectangle 268"/>
          <p:cNvSpPr>
            <a:spLocks noChangeArrowheads="1"/>
          </p:cNvSpPr>
          <p:nvPr/>
        </p:nvSpPr>
        <p:spPr bwMode="auto">
          <a:xfrm>
            <a:off x="4857750" y="3370263"/>
            <a:ext cx="358775" cy="374650"/>
          </a:xfrm>
          <a:prstGeom prst="rect">
            <a:avLst/>
          </a:prstGeom>
          <a:solidFill>
            <a:srgbClr val="11711C"/>
          </a:solidFill>
          <a:ln w="9525">
            <a:solidFill>
              <a:schemeClr val="tx1"/>
            </a:solidFill>
            <a:miter lim="800000"/>
            <a:headEnd/>
            <a:tailEnd/>
          </a:ln>
        </p:spPr>
        <p:txBody>
          <a:bodyPr wrap="none" anchor="ctr"/>
          <a:lstStyle/>
          <a:p>
            <a:pPr algn="ctr"/>
            <a:r>
              <a:rPr lang="nl-NL">
                <a:solidFill>
                  <a:schemeClr val="bg1"/>
                </a:solidFill>
              </a:rPr>
              <a:t>111</a:t>
            </a:r>
          </a:p>
        </p:txBody>
      </p:sp>
      <p:sp>
        <p:nvSpPr>
          <p:cNvPr id="22797" name="Oval 269" descr="Brede diagonaal omhoog"/>
          <p:cNvSpPr>
            <a:spLocks noChangeArrowheads="1"/>
          </p:cNvSpPr>
          <p:nvPr/>
        </p:nvSpPr>
        <p:spPr bwMode="auto">
          <a:xfrm>
            <a:off x="2427288" y="3867150"/>
            <a:ext cx="4932362" cy="2744788"/>
          </a:xfrm>
          <a:prstGeom prst="ellipse">
            <a:avLst/>
          </a:prstGeom>
          <a:pattFill prst="wdUpDiag">
            <a:fgClr>
              <a:schemeClr val="accent1">
                <a:alpha val="49001"/>
              </a:schemeClr>
            </a:fgClr>
            <a:bgClr>
              <a:schemeClr val="bg1">
                <a:alpha val="49001"/>
              </a:schemeClr>
            </a:bgClr>
          </a:pattFill>
          <a:ln w="9525">
            <a:noFill/>
            <a:round/>
            <a:headEnd/>
            <a:tailEnd/>
          </a:ln>
          <a:effectLst/>
        </p:spPr>
        <p:txBody>
          <a:bodyPr wrap="none" anchor="ctr"/>
          <a:lstStyle/>
          <a:p>
            <a:pPr algn="ctr">
              <a:defRPr/>
            </a:pPr>
            <a:r>
              <a:rPr lang="nl-NL" sz="4000">
                <a:solidFill>
                  <a:srgbClr val="E70F14"/>
                </a:solidFill>
                <a:effectLst>
                  <a:outerShdw blurRad="38100" dist="38100" dir="2700000" algn="tl">
                    <a:srgbClr val="C0C0C0"/>
                  </a:outerShdw>
                </a:effectLst>
              </a:rPr>
              <a:t>random</a:t>
            </a:r>
          </a:p>
          <a:p>
            <a:pPr algn="ctr">
              <a:defRPr/>
            </a:pPr>
            <a:r>
              <a:rPr lang="nl-NL" sz="4000">
                <a:solidFill>
                  <a:srgbClr val="E70F14"/>
                </a:solidFill>
                <a:effectLst>
                  <a:outerShdw blurRad="38100" dist="38100" dir="2700000" algn="tl">
                    <a:srgbClr val="C0C0C0"/>
                  </a:outerShdw>
                </a:effectLst>
              </a:rPr>
              <a:t>steekproef</a:t>
            </a:r>
          </a:p>
        </p:txBody>
      </p:sp>
      <p:sp>
        <p:nvSpPr>
          <p:cNvPr id="6412" name="Text Box 270"/>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spTree>
    <p:extLst>
      <p:ext uri="{BB962C8B-B14F-4D97-AF65-F5344CB8AC3E}">
        <p14:creationId xmlns:p14="http://schemas.microsoft.com/office/powerpoint/2010/main" val="2586510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2800"/>
                                        </p:tgtEl>
                                        <p:attrNameLst>
                                          <p:attrName>style.visibility</p:attrName>
                                        </p:attrNameLst>
                                      </p:cBhvr>
                                      <p:to>
                                        <p:strVal val="visible"/>
                                      </p:to>
                                    </p:set>
                                    <p:anim calcmode="lin" valueType="num">
                                      <p:cBhvr>
                                        <p:cTn id="7" dur="2000" fill="hold"/>
                                        <p:tgtEl>
                                          <p:spTgt spid="22800"/>
                                        </p:tgtEl>
                                        <p:attrNameLst>
                                          <p:attrName>ppt_w</p:attrName>
                                        </p:attrNameLst>
                                      </p:cBhvr>
                                      <p:tavLst>
                                        <p:tav tm="0">
                                          <p:val>
                                            <p:fltVal val="0"/>
                                          </p:val>
                                        </p:tav>
                                        <p:tav tm="100000">
                                          <p:val>
                                            <p:strVal val="#ppt_w"/>
                                          </p:val>
                                        </p:tav>
                                      </p:tavLst>
                                    </p:anim>
                                    <p:anim calcmode="lin" valueType="num">
                                      <p:cBhvr>
                                        <p:cTn id="8" dur="2000" fill="hold"/>
                                        <p:tgtEl>
                                          <p:spTgt spid="22800"/>
                                        </p:tgtEl>
                                        <p:attrNameLst>
                                          <p:attrName>ppt_h</p:attrName>
                                        </p:attrNameLst>
                                      </p:cBhvr>
                                      <p:tavLst>
                                        <p:tav tm="0">
                                          <p:val>
                                            <p:fltVal val="0"/>
                                          </p:val>
                                        </p:tav>
                                        <p:tav tm="100000">
                                          <p:val>
                                            <p:strVal val="#ppt_h"/>
                                          </p:val>
                                        </p:tav>
                                      </p:tavLst>
                                    </p:anim>
                                    <p:animEffect transition="in" filter="fade">
                                      <p:cBhvr>
                                        <p:cTn id="9" dur="2000"/>
                                        <p:tgtEl>
                                          <p:spTgt spid="22800"/>
                                        </p:tgtEl>
                                      </p:cBhvr>
                                    </p:animEffec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p:cTn id="13" dur="2000" fill="hold"/>
                                        <p:tgtEl>
                                          <p:spTgt spid="22532"/>
                                        </p:tgtEl>
                                        <p:attrNameLst>
                                          <p:attrName>ppt_w</p:attrName>
                                        </p:attrNameLst>
                                      </p:cBhvr>
                                      <p:tavLst>
                                        <p:tav tm="0">
                                          <p:val>
                                            <p:fltVal val="0"/>
                                          </p:val>
                                        </p:tav>
                                        <p:tav tm="100000">
                                          <p:val>
                                            <p:strVal val="#ppt_w"/>
                                          </p:val>
                                        </p:tav>
                                      </p:tavLst>
                                    </p:anim>
                                    <p:anim calcmode="lin" valueType="num">
                                      <p:cBhvr>
                                        <p:cTn id="14" dur="2000" fill="hold"/>
                                        <p:tgtEl>
                                          <p:spTgt spid="22532"/>
                                        </p:tgtEl>
                                        <p:attrNameLst>
                                          <p:attrName>ppt_h</p:attrName>
                                        </p:attrNameLst>
                                      </p:cBhvr>
                                      <p:tavLst>
                                        <p:tav tm="0">
                                          <p:val>
                                            <p:fltVal val="0"/>
                                          </p:val>
                                        </p:tav>
                                        <p:tav tm="100000">
                                          <p:val>
                                            <p:strVal val="#ppt_h"/>
                                          </p:val>
                                        </p:tav>
                                      </p:tavLst>
                                    </p:anim>
                                    <p:animEffect transition="in" filter="fade">
                                      <p:cBhvr>
                                        <p:cTn id="15" dur="2000"/>
                                        <p:tgtEl>
                                          <p:spTgt spid="22532"/>
                                        </p:tgtEl>
                                      </p:cBhvr>
                                    </p:animEffect>
                                  </p:childTnLst>
                                </p:cTn>
                              </p:par>
                            </p:childTnLst>
                          </p:cTn>
                        </p:par>
                        <p:par>
                          <p:cTn id="16" fill="hold" nodeType="afterGroup">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p:cTn id="19" dur="2000" fill="hold"/>
                                        <p:tgtEl>
                                          <p:spTgt spid="22533"/>
                                        </p:tgtEl>
                                        <p:attrNameLst>
                                          <p:attrName>ppt_w</p:attrName>
                                        </p:attrNameLst>
                                      </p:cBhvr>
                                      <p:tavLst>
                                        <p:tav tm="0">
                                          <p:val>
                                            <p:fltVal val="0"/>
                                          </p:val>
                                        </p:tav>
                                        <p:tav tm="100000">
                                          <p:val>
                                            <p:strVal val="#ppt_w"/>
                                          </p:val>
                                        </p:tav>
                                      </p:tavLst>
                                    </p:anim>
                                    <p:anim calcmode="lin" valueType="num">
                                      <p:cBhvr>
                                        <p:cTn id="20" dur="2000" fill="hold"/>
                                        <p:tgtEl>
                                          <p:spTgt spid="22533"/>
                                        </p:tgtEl>
                                        <p:attrNameLst>
                                          <p:attrName>ppt_h</p:attrName>
                                        </p:attrNameLst>
                                      </p:cBhvr>
                                      <p:tavLst>
                                        <p:tav tm="0">
                                          <p:val>
                                            <p:fltVal val="0"/>
                                          </p:val>
                                        </p:tav>
                                        <p:tav tm="100000">
                                          <p:val>
                                            <p:strVal val="#ppt_h"/>
                                          </p:val>
                                        </p:tav>
                                      </p:tavLst>
                                    </p:anim>
                                    <p:animEffect transition="in" filter="fade">
                                      <p:cBhvr>
                                        <p:cTn id="21" dur="2000"/>
                                        <p:tgtEl>
                                          <p:spTgt spid="22533"/>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2534"/>
                                        </p:tgtEl>
                                        <p:attrNameLst>
                                          <p:attrName>style.visibility</p:attrName>
                                        </p:attrNameLst>
                                      </p:cBhvr>
                                      <p:to>
                                        <p:strVal val="visible"/>
                                      </p:to>
                                    </p:set>
                                    <p:anim calcmode="lin" valueType="num">
                                      <p:cBhvr>
                                        <p:cTn id="24" dur="2000" fill="hold"/>
                                        <p:tgtEl>
                                          <p:spTgt spid="22534"/>
                                        </p:tgtEl>
                                        <p:attrNameLst>
                                          <p:attrName>ppt_w</p:attrName>
                                        </p:attrNameLst>
                                      </p:cBhvr>
                                      <p:tavLst>
                                        <p:tav tm="0">
                                          <p:val>
                                            <p:fltVal val="0"/>
                                          </p:val>
                                        </p:tav>
                                        <p:tav tm="100000">
                                          <p:val>
                                            <p:strVal val="#ppt_w"/>
                                          </p:val>
                                        </p:tav>
                                      </p:tavLst>
                                    </p:anim>
                                    <p:anim calcmode="lin" valueType="num">
                                      <p:cBhvr>
                                        <p:cTn id="25" dur="2000" fill="hold"/>
                                        <p:tgtEl>
                                          <p:spTgt spid="22534"/>
                                        </p:tgtEl>
                                        <p:attrNameLst>
                                          <p:attrName>ppt_h</p:attrName>
                                        </p:attrNameLst>
                                      </p:cBhvr>
                                      <p:tavLst>
                                        <p:tav tm="0">
                                          <p:val>
                                            <p:fltVal val="0"/>
                                          </p:val>
                                        </p:tav>
                                        <p:tav tm="100000">
                                          <p:val>
                                            <p:strVal val="#ppt_h"/>
                                          </p:val>
                                        </p:tav>
                                      </p:tavLst>
                                    </p:anim>
                                    <p:animEffect transition="in" filter="fade">
                                      <p:cBhvr>
                                        <p:cTn id="26" dur="2000"/>
                                        <p:tgtEl>
                                          <p:spTgt spid="2253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p:cTn id="29" dur="2000" fill="hold"/>
                                        <p:tgtEl>
                                          <p:spTgt spid="22535"/>
                                        </p:tgtEl>
                                        <p:attrNameLst>
                                          <p:attrName>ppt_w</p:attrName>
                                        </p:attrNameLst>
                                      </p:cBhvr>
                                      <p:tavLst>
                                        <p:tav tm="0">
                                          <p:val>
                                            <p:fltVal val="0"/>
                                          </p:val>
                                        </p:tav>
                                        <p:tav tm="100000">
                                          <p:val>
                                            <p:strVal val="#ppt_w"/>
                                          </p:val>
                                        </p:tav>
                                      </p:tavLst>
                                    </p:anim>
                                    <p:anim calcmode="lin" valueType="num">
                                      <p:cBhvr>
                                        <p:cTn id="30" dur="2000" fill="hold"/>
                                        <p:tgtEl>
                                          <p:spTgt spid="22535"/>
                                        </p:tgtEl>
                                        <p:attrNameLst>
                                          <p:attrName>ppt_h</p:attrName>
                                        </p:attrNameLst>
                                      </p:cBhvr>
                                      <p:tavLst>
                                        <p:tav tm="0">
                                          <p:val>
                                            <p:fltVal val="0"/>
                                          </p:val>
                                        </p:tav>
                                        <p:tav tm="100000">
                                          <p:val>
                                            <p:strVal val="#ppt_h"/>
                                          </p:val>
                                        </p:tav>
                                      </p:tavLst>
                                    </p:anim>
                                    <p:animEffect transition="in" filter="fade">
                                      <p:cBhvr>
                                        <p:cTn id="31" dur="2000"/>
                                        <p:tgtEl>
                                          <p:spTgt spid="2253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2536"/>
                                        </p:tgtEl>
                                        <p:attrNameLst>
                                          <p:attrName>style.visibility</p:attrName>
                                        </p:attrNameLst>
                                      </p:cBhvr>
                                      <p:to>
                                        <p:strVal val="visible"/>
                                      </p:to>
                                    </p:set>
                                    <p:anim calcmode="lin" valueType="num">
                                      <p:cBhvr>
                                        <p:cTn id="34" dur="2000" fill="hold"/>
                                        <p:tgtEl>
                                          <p:spTgt spid="22536"/>
                                        </p:tgtEl>
                                        <p:attrNameLst>
                                          <p:attrName>ppt_w</p:attrName>
                                        </p:attrNameLst>
                                      </p:cBhvr>
                                      <p:tavLst>
                                        <p:tav tm="0">
                                          <p:val>
                                            <p:fltVal val="0"/>
                                          </p:val>
                                        </p:tav>
                                        <p:tav tm="100000">
                                          <p:val>
                                            <p:strVal val="#ppt_w"/>
                                          </p:val>
                                        </p:tav>
                                      </p:tavLst>
                                    </p:anim>
                                    <p:anim calcmode="lin" valueType="num">
                                      <p:cBhvr>
                                        <p:cTn id="35" dur="2000" fill="hold"/>
                                        <p:tgtEl>
                                          <p:spTgt spid="22536"/>
                                        </p:tgtEl>
                                        <p:attrNameLst>
                                          <p:attrName>ppt_h</p:attrName>
                                        </p:attrNameLst>
                                      </p:cBhvr>
                                      <p:tavLst>
                                        <p:tav tm="0">
                                          <p:val>
                                            <p:fltVal val="0"/>
                                          </p:val>
                                        </p:tav>
                                        <p:tav tm="100000">
                                          <p:val>
                                            <p:strVal val="#ppt_h"/>
                                          </p:val>
                                        </p:tav>
                                      </p:tavLst>
                                    </p:anim>
                                    <p:animEffect transition="in" filter="fade">
                                      <p:cBhvr>
                                        <p:cTn id="36" dur="2000"/>
                                        <p:tgtEl>
                                          <p:spTgt spid="22536"/>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2537"/>
                                        </p:tgtEl>
                                        <p:attrNameLst>
                                          <p:attrName>style.visibility</p:attrName>
                                        </p:attrNameLst>
                                      </p:cBhvr>
                                      <p:to>
                                        <p:strVal val="visible"/>
                                      </p:to>
                                    </p:set>
                                    <p:anim calcmode="lin" valueType="num">
                                      <p:cBhvr>
                                        <p:cTn id="39" dur="2000" fill="hold"/>
                                        <p:tgtEl>
                                          <p:spTgt spid="22537"/>
                                        </p:tgtEl>
                                        <p:attrNameLst>
                                          <p:attrName>ppt_w</p:attrName>
                                        </p:attrNameLst>
                                      </p:cBhvr>
                                      <p:tavLst>
                                        <p:tav tm="0">
                                          <p:val>
                                            <p:fltVal val="0"/>
                                          </p:val>
                                        </p:tav>
                                        <p:tav tm="100000">
                                          <p:val>
                                            <p:strVal val="#ppt_w"/>
                                          </p:val>
                                        </p:tav>
                                      </p:tavLst>
                                    </p:anim>
                                    <p:anim calcmode="lin" valueType="num">
                                      <p:cBhvr>
                                        <p:cTn id="40" dur="2000" fill="hold"/>
                                        <p:tgtEl>
                                          <p:spTgt spid="22537"/>
                                        </p:tgtEl>
                                        <p:attrNameLst>
                                          <p:attrName>ppt_h</p:attrName>
                                        </p:attrNameLst>
                                      </p:cBhvr>
                                      <p:tavLst>
                                        <p:tav tm="0">
                                          <p:val>
                                            <p:fltVal val="0"/>
                                          </p:val>
                                        </p:tav>
                                        <p:tav tm="100000">
                                          <p:val>
                                            <p:strVal val="#ppt_h"/>
                                          </p:val>
                                        </p:tav>
                                      </p:tavLst>
                                    </p:anim>
                                    <p:animEffect transition="in" filter="fade">
                                      <p:cBhvr>
                                        <p:cTn id="41" dur="2000"/>
                                        <p:tgtEl>
                                          <p:spTgt spid="22537"/>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2538"/>
                                        </p:tgtEl>
                                        <p:attrNameLst>
                                          <p:attrName>style.visibility</p:attrName>
                                        </p:attrNameLst>
                                      </p:cBhvr>
                                      <p:to>
                                        <p:strVal val="visible"/>
                                      </p:to>
                                    </p:set>
                                    <p:anim calcmode="lin" valueType="num">
                                      <p:cBhvr>
                                        <p:cTn id="44" dur="2000" fill="hold"/>
                                        <p:tgtEl>
                                          <p:spTgt spid="22538"/>
                                        </p:tgtEl>
                                        <p:attrNameLst>
                                          <p:attrName>ppt_w</p:attrName>
                                        </p:attrNameLst>
                                      </p:cBhvr>
                                      <p:tavLst>
                                        <p:tav tm="0">
                                          <p:val>
                                            <p:fltVal val="0"/>
                                          </p:val>
                                        </p:tav>
                                        <p:tav tm="100000">
                                          <p:val>
                                            <p:strVal val="#ppt_w"/>
                                          </p:val>
                                        </p:tav>
                                      </p:tavLst>
                                    </p:anim>
                                    <p:anim calcmode="lin" valueType="num">
                                      <p:cBhvr>
                                        <p:cTn id="45" dur="2000" fill="hold"/>
                                        <p:tgtEl>
                                          <p:spTgt spid="22538"/>
                                        </p:tgtEl>
                                        <p:attrNameLst>
                                          <p:attrName>ppt_h</p:attrName>
                                        </p:attrNameLst>
                                      </p:cBhvr>
                                      <p:tavLst>
                                        <p:tav tm="0">
                                          <p:val>
                                            <p:fltVal val="0"/>
                                          </p:val>
                                        </p:tav>
                                        <p:tav tm="100000">
                                          <p:val>
                                            <p:strVal val="#ppt_h"/>
                                          </p:val>
                                        </p:tav>
                                      </p:tavLst>
                                    </p:anim>
                                    <p:animEffect transition="in" filter="fade">
                                      <p:cBhvr>
                                        <p:cTn id="46" dur="2000"/>
                                        <p:tgtEl>
                                          <p:spTgt spid="22538"/>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2539"/>
                                        </p:tgtEl>
                                        <p:attrNameLst>
                                          <p:attrName>style.visibility</p:attrName>
                                        </p:attrNameLst>
                                      </p:cBhvr>
                                      <p:to>
                                        <p:strVal val="visible"/>
                                      </p:to>
                                    </p:set>
                                    <p:anim calcmode="lin" valueType="num">
                                      <p:cBhvr>
                                        <p:cTn id="49" dur="2000" fill="hold"/>
                                        <p:tgtEl>
                                          <p:spTgt spid="22539"/>
                                        </p:tgtEl>
                                        <p:attrNameLst>
                                          <p:attrName>ppt_w</p:attrName>
                                        </p:attrNameLst>
                                      </p:cBhvr>
                                      <p:tavLst>
                                        <p:tav tm="0">
                                          <p:val>
                                            <p:fltVal val="0"/>
                                          </p:val>
                                        </p:tav>
                                        <p:tav tm="100000">
                                          <p:val>
                                            <p:strVal val="#ppt_w"/>
                                          </p:val>
                                        </p:tav>
                                      </p:tavLst>
                                    </p:anim>
                                    <p:anim calcmode="lin" valueType="num">
                                      <p:cBhvr>
                                        <p:cTn id="50" dur="2000" fill="hold"/>
                                        <p:tgtEl>
                                          <p:spTgt spid="22539"/>
                                        </p:tgtEl>
                                        <p:attrNameLst>
                                          <p:attrName>ppt_h</p:attrName>
                                        </p:attrNameLst>
                                      </p:cBhvr>
                                      <p:tavLst>
                                        <p:tav tm="0">
                                          <p:val>
                                            <p:fltVal val="0"/>
                                          </p:val>
                                        </p:tav>
                                        <p:tav tm="100000">
                                          <p:val>
                                            <p:strVal val="#ppt_h"/>
                                          </p:val>
                                        </p:tav>
                                      </p:tavLst>
                                    </p:anim>
                                    <p:animEffect transition="in" filter="fade">
                                      <p:cBhvr>
                                        <p:cTn id="51" dur="2000"/>
                                        <p:tgtEl>
                                          <p:spTgt spid="22539"/>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2540"/>
                                        </p:tgtEl>
                                        <p:attrNameLst>
                                          <p:attrName>style.visibility</p:attrName>
                                        </p:attrNameLst>
                                      </p:cBhvr>
                                      <p:to>
                                        <p:strVal val="visible"/>
                                      </p:to>
                                    </p:set>
                                    <p:anim calcmode="lin" valueType="num">
                                      <p:cBhvr>
                                        <p:cTn id="54" dur="2000" fill="hold"/>
                                        <p:tgtEl>
                                          <p:spTgt spid="22540"/>
                                        </p:tgtEl>
                                        <p:attrNameLst>
                                          <p:attrName>ppt_w</p:attrName>
                                        </p:attrNameLst>
                                      </p:cBhvr>
                                      <p:tavLst>
                                        <p:tav tm="0">
                                          <p:val>
                                            <p:fltVal val="0"/>
                                          </p:val>
                                        </p:tav>
                                        <p:tav tm="100000">
                                          <p:val>
                                            <p:strVal val="#ppt_w"/>
                                          </p:val>
                                        </p:tav>
                                      </p:tavLst>
                                    </p:anim>
                                    <p:anim calcmode="lin" valueType="num">
                                      <p:cBhvr>
                                        <p:cTn id="55" dur="2000" fill="hold"/>
                                        <p:tgtEl>
                                          <p:spTgt spid="22540"/>
                                        </p:tgtEl>
                                        <p:attrNameLst>
                                          <p:attrName>ppt_h</p:attrName>
                                        </p:attrNameLst>
                                      </p:cBhvr>
                                      <p:tavLst>
                                        <p:tav tm="0">
                                          <p:val>
                                            <p:fltVal val="0"/>
                                          </p:val>
                                        </p:tav>
                                        <p:tav tm="100000">
                                          <p:val>
                                            <p:strVal val="#ppt_h"/>
                                          </p:val>
                                        </p:tav>
                                      </p:tavLst>
                                    </p:anim>
                                    <p:animEffect transition="in" filter="fade">
                                      <p:cBhvr>
                                        <p:cTn id="56" dur="2000"/>
                                        <p:tgtEl>
                                          <p:spTgt spid="22540"/>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2541"/>
                                        </p:tgtEl>
                                        <p:attrNameLst>
                                          <p:attrName>style.visibility</p:attrName>
                                        </p:attrNameLst>
                                      </p:cBhvr>
                                      <p:to>
                                        <p:strVal val="visible"/>
                                      </p:to>
                                    </p:set>
                                    <p:anim calcmode="lin" valueType="num">
                                      <p:cBhvr>
                                        <p:cTn id="59" dur="2000" fill="hold"/>
                                        <p:tgtEl>
                                          <p:spTgt spid="22541"/>
                                        </p:tgtEl>
                                        <p:attrNameLst>
                                          <p:attrName>ppt_w</p:attrName>
                                        </p:attrNameLst>
                                      </p:cBhvr>
                                      <p:tavLst>
                                        <p:tav tm="0">
                                          <p:val>
                                            <p:fltVal val="0"/>
                                          </p:val>
                                        </p:tav>
                                        <p:tav tm="100000">
                                          <p:val>
                                            <p:strVal val="#ppt_w"/>
                                          </p:val>
                                        </p:tav>
                                      </p:tavLst>
                                    </p:anim>
                                    <p:anim calcmode="lin" valueType="num">
                                      <p:cBhvr>
                                        <p:cTn id="60" dur="2000" fill="hold"/>
                                        <p:tgtEl>
                                          <p:spTgt spid="22541"/>
                                        </p:tgtEl>
                                        <p:attrNameLst>
                                          <p:attrName>ppt_h</p:attrName>
                                        </p:attrNameLst>
                                      </p:cBhvr>
                                      <p:tavLst>
                                        <p:tav tm="0">
                                          <p:val>
                                            <p:fltVal val="0"/>
                                          </p:val>
                                        </p:tav>
                                        <p:tav tm="100000">
                                          <p:val>
                                            <p:strVal val="#ppt_h"/>
                                          </p:val>
                                        </p:tav>
                                      </p:tavLst>
                                    </p:anim>
                                    <p:animEffect transition="in" filter="fade">
                                      <p:cBhvr>
                                        <p:cTn id="61" dur="2000"/>
                                        <p:tgtEl>
                                          <p:spTgt spid="22541"/>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2542"/>
                                        </p:tgtEl>
                                        <p:attrNameLst>
                                          <p:attrName>style.visibility</p:attrName>
                                        </p:attrNameLst>
                                      </p:cBhvr>
                                      <p:to>
                                        <p:strVal val="visible"/>
                                      </p:to>
                                    </p:set>
                                    <p:anim calcmode="lin" valueType="num">
                                      <p:cBhvr>
                                        <p:cTn id="64" dur="2000" fill="hold"/>
                                        <p:tgtEl>
                                          <p:spTgt spid="22542"/>
                                        </p:tgtEl>
                                        <p:attrNameLst>
                                          <p:attrName>ppt_w</p:attrName>
                                        </p:attrNameLst>
                                      </p:cBhvr>
                                      <p:tavLst>
                                        <p:tav tm="0">
                                          <p:val>
                                            <p:fltVal val="0"/>
                                          </p:val>
                                        </p:tav>
                                        <p:tav tm="100000">
                                          <p:val>
                                            <p:strVal val="#ppt_w"/>
                                          </p:val>
                                        </p:tav>
                                      </p:tavLst>
                                    </p:anim>
                                    <p:anim calcmode="lin" valueType="num">
                                      <p:cBhvr>
                                        <p:cTn id="65" dur="2000" fill="hold"/>
                                        <p:tgtEl>
                                          <p:spTgt spid="22542"/>
                                        </p:tgtEl>
                                        <p:attrNameLst>
                                          <p:attrName>ppt_h</p:attrName>
                                        </p:attrNameLst>
                                      </p:cBhvr>
                                      <p:tavLst>
                                        <p:tav tm="0">
                                          <p:val>
                                            <p:fltVal val="0"/>
                                          </p:val>
                                        </p:tav>
                                        <p:tav tm="100000">
                                          <p:val>
                                            <p:strVal val="#ppt_h"/>
                                          </p:val>
                                        </p:tav>
                                      </p:tavLst>
                                    </p:anim>
                                    <p:animEffect transition="in" filter="fade">
                                      <p:cBhvr>
                                        <p:cTn id="66" dur="2000"/>
                                        <p:tgtEl>
                                          <p:spTgt spid="22542"/>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22543"/>
                                        </p:tgtEl>
                                        <p:attrNameLst>
                                          <p:attrName>style.visibility</p:attrName>
                                        </p:attrNameLst>
                                      </p:cBhvr>
                                      <p:to>
                                        <p:strVal val="visible"/>
                                      </p:to>
                                    </p:set>
                                    <p:anim calcmode="lin" valueType="num">
                                      <p:cBhvr>
                                        <p:cTn id="69" dur="2000" fill="hold"/>
                                        <p:tgtEl>
                                          <p:spTgt spid="22543"/>
                                        </p:tgtEl>
                                        <p:attrNameLst>
                                          <p:attrName>ppt_w</p:attrName>
                                        </p:attrNameLst>
                                      </p:cBhvr>
                                      <p:tavLst>
                                        <p:tav tm="0">
                                          <p:val>
                                            <p:fltVal val="0"/>
                                          </p:val>
                                        </p:tav>
                                        <p:tav tm="100000">
                                          <p:val>
                                            <p:strVal val="#ppt_w"/>
                                          </p:val>
                                        </p:tav>
                                      </p:tavLst>
                                    </p:anim>
                                    <p:anim calcmode="lin" valueType="num">
                                      <p:cBhvr>
                                        <p:cTn id="70" dur="2000" fill="hold"/>
                                        <p:tgtEl>
                                          <p:spTgt spid="22543"/>
                                        </p:tgtEl>
                                        <p:attrNameLst>
                                          <p:attrName>ppt_h</p:attrName>
                                        </p:attrNameLst>
                                      </p:cBhvr>
                                      <p:tavLst>
                                        <p:tav tm="0">
                                          <p:val>
                                            <p:fltVal val="0"/>
                                          </p:val>
                                        </p:tav>
                                        <p:tav tm="100000">
                                          <p:val>
                                            <p:strVal val="#ppt_h"/>
                                          </p:val>
                                        </p:tav>
                                      </p:tavLst>
                                    </p:anim>
                                    <p:animEffect transition="in" filter="fade">
                                      <p:cBhvr>
                                        <p:cTn id="71" dur="2000"/>
                                        <p:tgtEl>
                                          <p:spTgt spid="22543"/>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2544"/>
                                        </p:tgtEl>
                                        <p:attrNameLst>
                                          <p:attrName>style.visibility</p:attrName>
                                        </p:attrNameLst>
                                      </p:cBhvr>
                                      <p:to>
                                        <p:strVal val="visible"/>
                                      </p:to>
                                    </p:set>
                                    <p:anim calcmode="lin" valueType="num">
                                      <p:cBhvr>
                                        <p:cTn id="74" dur="2000" fill="hold"/>
                                        <p:tgtEl>
                                          <p:spTgt spid="22544"/>
                                        </p:tgtEl>
                                        <p:attrNameLst>
                                          <p:attrName>ppt_w</p:attrName>
                                        </p:attrNameLst>
                                      </p:cBhvr>
                                      <p:tavLst>
                                        <p:tav tm="0">
                                          <p:val>
                                            <p:fltVal val="0"/>
                                          </p:val>
                                        </p:tav>
                                        <p:tav tm="100000">
                                          <p:val>
                                            <p:strVal val="#ppt_w"/>
                                          </p:val>
                                        </p:tav>
                                      </p:tavLst>
                                    </p:anim>
                                    <p:anim calcmode="lin" valueType="num">
                                      <p:cBhvr>
                                        <p:cTn id="75" dur="2000" fill="hold"/>
                                        <p:tgtEl>
                                          <p:spTgt spid="22544"/>
                                        </p:tgtEl>
                                        <p:attrNameLst>
                                          <p:attrName>ppt_h</p:attrName>
                                        </p:attrNameLst>
                                      </p:cBhvr>
                                      <p:tavLst>
                                        <p:tav tm="0">
                                          <p:val>
                                            <p:fltVal val="0"/>
                                          </p:val>
                                        </p:tav>
                                        <p:tav tm="100000">
                                          <p:val>
                                            <p:strVal val="#ppt_h"/>
                                          </p:val>
                                        </p:tav>
                                      </p:tavLst>
                                    </p:anim>
                                    <p:animEffect transition="in" filter="fade">
                                      <p:cBhvr>
                                        <p:cTn id="76" dur="2000"/>
                                        <p:tgtEl>
                                          <p:spTgt spid="22544"/>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2545"/>
                                        </p:tgtEl>
                                        <p:attrNameLst>
                                          <p:attrName>style.visibility</p:attrName>
                                        </p:attrNameLst>
                                      </p:cBhvr>
                                      <p:to>
                                        <p:strVal val="visible"/>
                                      </p:to>
                                    </p:set>
                                    <p:anim calcmode="lin" valueType="num">
                                      <p:cBhvr>
                                        <p:cTn id="79" dur="2000" fill="hold"/>
                                        <p:tgtEl>
                                          <p:spTgt spid="22545"/>
                                        </p:tgtEl>
                                        <p:attrNameLst>
                                          <p:attrName>ppt_w</p:attrName>
                                        </p:attrNameLst>
                                      </p:cBhvr>
                                      <p:tavLst>
                                        <p:tav tm="0">
                                          <p:val>
                                            <p:fltVal val="0"/>
                                          </p:val>
                                        </p:tav>
                                        <p:tav tm="100000">
                                          <p:val>
                                            <p:strVal val="#ppt_w"/>
                                          </p:val>
                                        </p:tav>
                                      </p:tavLst>
                                    </p:anim>
                                    <p:anim calcmode="lin" valueType="num">
                                      <p:cBhvr>
                                        <p:cTn id="80" dur="2000" fill="hold"/>
                                        <p:tgtEl>
                                          <p:spTgt spid="22545"/>
                                        </p:tgtEl>
                                        <p:attrNameLst>
                                          <p:attrName>ppt_h</p:attrName>
                                        </p:attrNameLst>
                                      </p:cBhvr>
                                      <p:tavLst>
                                        <p:tav tm="0">
                                          <p:val>
                                            <p:fltVal val="0"/>
                                          </p:val>
                                        </p:tav>
                                        <p:tav tm="100000">
                                          <p:val>
                                            <p:strVal val="#ppt_h"/>
                                          </p:val>
                                        </p:tav>
                                      </p:tavLst>
                                    </p:anim>
                                    <p:animEffect transition="in" filter="fade">
                                      <p:cBhvr>
                                        <p:cTn id="81" dur="2000"/>
                                        <p:tgtEl>
                                          <p:spTgt spid="22545"/>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22546"/>
                                        </p:tgtEl>
                                        <p:attrNameLst>
                                          <p:attrName>style.visibility</p:attrName>
                                        </p:attrNameLst>
                                      </p:cBhvr>
                                      <p:to>
                                        <p:strVal val="visible"/>
                                      </p:to>
                                    </p:set>
                                    <p:anim calcmode="lin" valueType="num">
                                      <p:cBhvr>
                                        <p:cTn id="84" dur="2000" fill="hold"/>
                                        <p:tgtEl>
                                          <p:spTgt spid="22546"/>
                                        </p:tgtEl>
                                        <p:attrNameLst>
                                          <p:attrName>ppt_w</p:attrName>
                                        </p:attrNameLst>
                                      </p:cBhvr>
                                      <p:tavLst>
                                        <p:tav tm="0">
                                          <p:val>
                                            <p:fltVal val="0"/>
                                          </p:val>
                                        </p:tav>
                                        <p:tav tm="100000">
                                          <p:val>
                                            <p:strVal val="#ppt_w"/>
                                          </p:val>
                                        </p:tav>
                                      </p:tavLst>
                                    </p:anim>
                                    <p:anim calcmode="lin" valueType="num">
                                      <p:cBhvr>
                                        <p:cTn id="85" dur="2000" fill="hold"/>
                                        <p:tgtEl>
                                          <p:spTgt spid="22546"/>
                                        </p:tgtEl>
                                        <p:attrNameLst>
                                          <p:attrName>ppt_h</p:attrName>
                                        </p:attrNameLst>
                                      </p:cBhvr>
                                      <p:tavLst>
                                        <p:tav tm="0">
                                          <p:val>
                                            <p:fltVal val="0"/>
                                          </p:val>
                                        </p:tav>
                                        <p:tav tm="100000">
                                          <p:val>
                                            <p:strVal val="#ppt_h"/>
                                          </p:val>
                                        </p:tav>
                                      </p:tavLst>
                                    </p:anim>
                                    <p:animEffect transition="in" filter="fade">
                                      <p:cBhvr>
                                        <p:cTn id="86" dur="2000"/>
                                        <p:tgtEl>
                                          <p:spTgt spid="22546"/>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22547"/>
                                        </p:tgtEl>
                                        <p:attrNameLst>
                                          <p:attrName>style.visibility</p:attrName>
                                        </p:attrNameLst>
                                      </p:cBhvr>
                                      <p:to>
                                        <p:strVal val="visible"/>
                                      </p:to>
                                    </p:set>
                                    <p:anim calcmode="lin" valueType="num">
                                      <p:cBhvr>
                                        <p:cTn id="89" dur="2000" fill="hold"/>
                                        <p:tgtEl>
                                          <p:spTgt spid="22547"/>
                                        </p:tgtEl>
                                        <p:attrNameLst>
                                          <p:attrName>ppt_w</p:attrName>
                                        </p:attrNameLst>
                                      </p:cBhvr>
                                      <p:tavLst>
                                        <p:tav tm="0">
                                          <p:val>
                                            <p:fltVal val="0"/>
                                          </p:val>
                                        </p:tav>
                                        <p:tav tm="100000">
                                          <p:val>
                                            <p:strVal val="#ppt_w"/>
                                          </p:val>
                                        </p:tav>
                                      </p:tavLst>
                                    </p:anim>
                                    <p:anim calcmode="lin" valueType="num">
                                      <p:cBhvr>
                                        <p:cTn id="90" dur="2000" fill="hold"/>
                                        <p:tgtEl>
                                          <p:spTgt spid="22547"/>
                                        </p:tgtEl>
                                        <p:attrNameLst>
                                          <p:attrName>ppt_h</p:attrName>
                                        </p:attrNameLst>
                                      </p:cBhvr>
                                      <p:tavLst>
                                        <p:tav tm="0">
                                          <p:val>
                                            <p:fltVal val="0"/>
                                          </p:val>
                                        </p:tav>
                                        <p:tav tm="100000">
                                          <p:val>
                                            <p:strVal val="#ppt_h"/>
                                          </p:val>
                                        </p:tav>
                                      </p:tavLst>
                                    </p:anim>
                                    <p:animEffect transition="in" filter="fade">
                                      <p:cBhvr>
                                        <p:cTn id="91" dur="2000"/>
                                        <p:tgtEl>
                                          <p:spTgt spid="22547"/>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22548"/>
                                        </p:tgtEl>
                                        <p:attrNameLst>
                                          <p:attrName>style.visibility</p:attrName>
                                        </p:attrNameLst>
                                      </p:cBhvr>
                                      <p:to>
                                        <p:strVal val="visible"/>
                                      </p:to>
                                    </p:set>
                                    <p:anim calcmode="lin" valueType="num">
                                      <p:cBhvr>
                                        <p:cTn id="94" dur="2000" fill="hold"/>
                                        <p:tgtEl>
                                          <p:spTgt spid="22548"/>
                                        </p:tgtEl>
                                        <p:attrNameLst>
                                          <p:attrName>ppt_w</p:attrName>
                                        </p:attrNameLst>
                                      </p:cBhvr>
                                      <p:tavLst>
                                        <p:tav tm="0">
                                          <p:val>
                                            <p:fltVal val="0"/>
                                          </p:val>
                                        </p:tav>
                                        <p:tav tm="100000">
                                          <p:val>
                                            <p:strVal val="#ppt_w"/>
                                          </p:val>
                                        </p:tav>
                                      </p:tavLst>
                                    </p:anim>
                                    <p:anim calcmode="lin" valueType="num">
                                      <p:cBhvr>
                                        <p:cTn id="95" dur="2000" fill="hold"/>
                                        <p:tgtEl>
                                          <p:spTgt spid="22548"/>
                                        </p:tgtEl>
                                        <p:attrNameLst>
                                          <p:attrName>ppt_h</p:attrName>
                                        </p:attrNameLst>
                                      </p:cBhvr>
                                      <p:tavLst>
                                        <p:tav tm="0">
                                          <p:val>
                                            <p:fltVal val="0"/>
                                          </p:val>
                                        </p:tav>
                                        <p:tav tm="100000">
                                          <p:val>
                                            <p:strVal val="#ppt_h"/>
                                          </p:val>
                                        </p:tav>
                                      </p:tavLst>
                                    </p:anim>
                                    <p:animEffect transition="in" filter="fade">
                                      <p:cBhvr>
                                        <p:cTn id="96" dur="2000"/>
                                        <p:tgtEl>
                                          <p:spTgt spid="22548"/>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22549"/>
                                        </p:tgtEl>
                                        <p:attrNameLst>
                                          <p:attrName>style.visibility</p:attrName>
                                        </p:attrNameLst>
                                      </p:cBhvr>
                                      <p:to>
                                        <p:strVal val="visible"/>
                                      </p:to>
                                    </p:set>
                                    <p:anim calcmode="lin" valueType="num">
                                      <p:cBhvr>
                                        <p:cTn id="99" dur="2000" fill="hold"/>
                                        <p:tgtEl>
                                          <p:spTgt spid="22549"/>
                                        </p:tgtEl>
                                        <p:attrNameLst>
                                          <p:attrName>ppt_w</p:attrName>
                                        </p:attrNameLst>
                                      </p:cBhvr>
                                      <p:tavLst>
                                        <p:tav tm="0">
                                          <p:val>
                                            <p:fltVal val="0"/>
                                          </p:val>
                                        </p:tav>
                                        <p:tav tm="100000">
                                          <p:val>
                                            <p:strVal val="#ppt_w"/>
                                          </p:val>
                                        </p:tav>
                                      </p:tavLst>
                                    </p:anim>
                                    <p:anim calcmode="lin" valueType="num">
                                      <p:cBhvr>
                                        <p:cTn id="100" dur="2000" fill="hold"/>
                                        <p:tgtEl>
                                          <p:spTgt spid="22549"/>
                                        </p:tgtEl>
                                        <p:attrNameLst>
                                          <p:attrName>ppt_h</p:attrName>
                                        </p:attrNameLst>
                                      </p:cBhvr>
                                      <p:tavLst>
                                        <p:tav tm="0">
                                          <p:val>
                                            <p:fltVal val="0"/>
                                          </p:val>
                                        </p:tav>
                                        <p:tav tm="100000">
                                          <p:val>
                                            <p:strVal val="#ppt_h"/>
                                          </p:val>
                                        </p:tav>
                                      </p:tavLst>
                                    </p:anim>
                                    <p:animEffect transition="in" filter="fade">
                                      <p:cBhvr>
                                        <p:cTn id="101" dur="2000"/>
                                        <p:tgtEl>
                                          <p:spTgt spid="22549"/>
                                        </p:tgtEl>
                                      </p:cBhvr>
                                    </p:animEffect>
                                  </p:childTnLst>
                                </p:cTn>
                              </p:par>
                              <p:par>
                                <p:cTn id="102" presetID="53" presetClass="entr" presetSubtype="0" fill="hold" grpId="0" nodeType="withEffect">
                                  <p:stCondLst>
                                    <p:cond delay="0"/>
                                  </p:stCondLst>
                                  <p:childTnLst>
                                    <p:set>
                                      <p:cBhvr>
                                        <p:cTn id="103" dur="1" fill="hold">
                                          <p:stCondLst>
                                            <p:cond delay="0"/>
                                          </p:stCondLst>
                                        </p:cTn>
                                        <p:tgtEl>
                                          <p:spTgt spid="22550"/>
                                        </p:tgtEl>
                                        <p:attrNameLst>
                                          <p:attrName>style.visibility</p:attrName>
                                        </p:attrNameLst>
                                      </p:cBhvr>
                                      <p:to>
                                        <p:strVal val="visible"/>
                                      </p:to>
                                    </p:set>
                                    <p:anim calcmode="lin" valueType="num">
                                      <p:cBhvr>
                                        <p:cTn id="104" dur="2000" fill="hold"/>
                                        <p:tgtEl>
                                          <p:spTgt spid="22550"/>
                                        </p:tgtEl>
                                        <p:attrNameLst>
                                          <p:attrName>ppt_w</p:attrName>
                                        </p:attrNameLst>
                                      </p:cBhvr>
                                      <p:tavLst>
                                        <p:tav tm="0">
                                          <p:val>
                                            <p:fltVal val="0"/>
                                          </p:val>
                                        </p:tav>
                                        <p:tav tm="100000">
                                          <p:val>
                                            <p:strVal val="#ppt_w"/>
                                          </p:val>
                                        </p:tav>
                                      </p:tavLst>
                                    </p:anim>
                                    <p:anim calcmode="lin" valueType="num">
                                      <p:cBhvr>
                                        <p:cTn id="105" dur="2000" fill="hold"/>
                                        <p:tgtEl>
                                          <p:spTgt spid="22550"/>
                                        </p:tgtEl>
                                        <p:attrNameLst>
                                          <p:attrName>ppt_h</p:attrName>
                                        </p:attrNameLst>
                                      </p:cBhvr>
                                      <p:tavLst>
                                        <p:tav tm="0">
                                          <p:val>
                                            <p:fltVal val="0"/>
                                          </p:val>
                                        </p:tav>
                                        <p:tav tm="100000">
                                          <p:val>
                                            <p:strVal val="#ppt_h"/>
                                          </p:val>
                                        </p:tav>
                                      </p:tavLst>
                                    </p:anim>
                                    <p:animEffect transition="in" filter="fade">
                                      <p:cBhvr>
                                        <p:cTn id="106" dur="2000"/>
                                        <p:tgtEl>
                                          <p:spTgt spid="22550"/>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22551"/>
                                        </p:tgtEl>
                                        <p:attrNameLst>
                                          <p:attrName>style.visibility</p:attrName>
                                        </p:attrNameLst>
                                      </p:cBhvr>
                                      <p:to>
                                        <p:strVal val="visible"/>
                                      </p:to>
                                    </p:set>
                                    <p:anim calcmode="lin" valueType="num">
                                      <p:cBhvr>
                                        <p:cTn id="109" dur="2000" fill="hold"/>
                                        <p:tgtEl>
                                          <p:spTgt spid="22551"/>
                                        </p:tgtEl>
                                        <p:attrNameLst>
                                          <p:attrName>ppt_w</p:attrName>
                                        </p:attrNameLst>
                                      </p:cBhvr>
                                      <p:tavLst>
                                        <p:tav tm="0">
                                          <p:val>
                                            <p:fltVal val="0"/>
                                          </p:val>
                                        </p:tav>
                                        <p:tav tm="100000">
                                          <p:val>
                                            <p:strVal val="#ppt_w"/>
                                          </p:val>
                                        </p:tav>
                                      </p:tavLst>
                                    </p:anim>
                                    <p:anim calcmode="lin" valueType="num">
                                      <p:cBhvr>
                                        <p:cTn id="110" dur="2000" fill="hold"/>
                                        <p:tgtEl>
                                          <p:spTgt spid="22551"/>
                                        </p:tgtEl>
                                        <p:attrNameLst>
                                          <p:attrName>ppt_h</p:attrName>
                                        </p:attrNameLst>
                                      </p:cBhvr>
                                      <p:tavLst>
                                        <p:tav tm="0">
                                          <p:val>
                                            <p:fltVal val="0"/>
                                          </p:val>
                                        </p:tav>
                                        <p:tav tm="100000">
                                          <p:val>
                                            <p:strVal val="#ppt_h"/>
                                          </p:val>
                                        </p:tav>
                                      </p:tavLst>
                                    </p:anim>
                                    <p:animEffect transition="in" filter="fade">
                                      <p:cBhvr>
                                        <p:cTn id="111" dur="2000"/>
                                        <p:tgtEl>
                                          <p:spTgt spid="22551"/>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22552"/>
                                        </p:tgtEl>
                                        <p:attrNameLst>
                                          <p:attrName>style.visibility</p:attrName>
                                        </p:attrNameLst>
                                      </p:cBhvr>
                                      <p:to>
                                        <p:strVal val="visible"/>
                                      </p:to>
                                    </p:set>
                                    <p:anim calcmode="lin" valueType="num">
                                      <p:cBhvr>
                                        <p:cTn id="114" dur="2000" fill="hold"/>
                                        <p:tgtEl>
                                          <p:spTgt spid="22552"/>
                                        </p:tgtEl>
                                        <p:attrNameLst>
                                          <p:attrName>ppt_w</p:attrName>
                                        </p:attrNameLst>
                                      </p:cBhvr>
                                      <p:tavLst>
                                        <p:tav tm="0">
                                          <p:val>
                                            <p:fltVal val="0"/>
                                          </p:val>
                                        </p:tav>
                                        <p:tav tm="100000">
                                          <p:val>
                                            <p:strVal val="#ppt_w"/>
                                          </p:val>
                                        </p:tav>
                                      </p:tavLst>
                                    </p:anim>
                                    <p:anim calcmode="lin" valueType="num">
                                      <p:cBhvr>
                                        <p:cTn id="115" dur="2000" fill="hold"/>
                                        <p:tgtEl>
                                          <p:spTgt spid="22552"/>
                                        </p:tgtEl>
                                        <p:attrNameLst>
                                          <p:attrName>ppt_h</p:attrName>
                                        </p:attrNameLst>
                                      </p:cBhvr>
                                      <p:tavLst>
                                        <p:tav tm="0">
                                          <p:val>
                                            <p:fltVal val="0"/>
                                          </p:val>
                                        </p:tav>
                                        <p:tav tm="100000">
                                          <p:val>
                                            <p:strVal val="#ppt_h"/>
                                          </p:val>
                                        </p:tav>
                                      </p:tavLst>
                                    </p:anim>
                                    <p:animEffect transition="in" filter="fade">
                                      <p:cBhvr>
                                        <p:cTn id="116" dur="2000"/>
                                        <p:tgtEl>
                                          <p:spTgt spid="22552"/>
                                        </p:tgtEl>
                                      </p:cBhvr>
                                    </p:animEffect>
                                  </p:childTnLst>
                                </p:cTn>
                              </p:par>
                              <p:par>
                                <p:cTn id="117" presetID="53" presetClass="entr" presetSubtype="0" fill="hold" grpId="0" nodeType="withEffect">
                                  <p:stCondLst>
                                    <p:cond delay="0"/>
                                  </p:stCondLst>
                                  <p:childTnLst>
                                    <p:set>
                                      <p:cBhvr>
                                        <p:cTn id="118" dur="1" fill="hold">
                                          <p:stCondLst>
                                            <p:cond delay="0"/>
                                          </p:stCondLst>
                                        </p:cTn>
                                        <p:tgtEl>
                                          <p:spTgt spid="22553"/>
                                        </p:tgtEl>
                                        <p:attrNameLst>
                                          <p:attrName>style.visibility</p:attrName>
                                        </p:attrNameLst>
                                      </p:cBhvr>
                                      <p:to>
                                        <p:strVal val="visible"/>
                                      </p:to>
                                    </p:set>
                                    <p:anim calcmode="lin" valueType="num">
                                      <p:cBhvr>
                                        <p:cTn id="119" dur="2000" fill="hold"/>
                                        <p:tgtEl>
                                          <p:spTgt spid="22553"/>
                                        </p:tgtEl>
                                        <p:attrNameLst>
                                          <p:attrName>ppt_w</p:attrName>
                                        </p:attrNameLst>
                                      </p:cBhvr>
                                      <p:tavLst>
                                        <p:tav tm="0">
                                          <p:val>
                                            <p:fltVal val="0"/>
                                          </p:val>
                                        </p:tav>
                                        <p:tav tm="100000">
                                          <p:val>
                                            <p:strVal val="#ppt_w"/>
                                          </p:val>
                                        </p:tav>
                                      </p:tavLst>
                                    </p:anim>
                                    <p:anim calcmode="lin" valueType="num">
                                      <p:cBhvr>
                                        <p:cTn id="120" dur="2000" fill="hold"/>
                                        <p:tgtEl>
                                          <p:spTgt spid="22553"/>
                                        </p:tgtEl>
                                        <p:attrNameLst>
                                          <p:attrName>ppt_h</p:attrName>
                                        </p:attrNameLst>
                                      </p:cBhvr>
                                      <p:tavLst>
                                        <p:tav tm="0">
                                          <p:val>
                                            <p:fltVal val="0"/>
                                          </p:val>
                                        </p:tav>
                                        <p:tav tm="100000">
                                          <p:val>
                                            <p:strVal val="#ppt_h"/>
                                          </p:val>
                                        </p:tav>
                                      </p:tavLst>
                                    </p:anim>
                                    <p:animEffect transition="in" filter="fade">
                                      <p:cBhvr>
                                        <p:cTn id="121" dur="2000"/>
                                        <p:tgtEl>
                                          <p:spTgt spid="22553"/>
                                        </p:tgtEl>
                                      </p:cBhvr>
                                    </p:animEffect>
                                  </p:childTnLst>
                                </p:cTn>
                              </p:par>
                              <p:par>
                                <p:cTn id="122" presetID="53" presetClass="entr" presetSubtype="0" fill="hold" grpId="0" nodeType="withEffect">
                                  <p:stCondLst>
                                    <p:cond delay="0"/>
                                  </p:stCondLst>
                                  <p:childTnLst>
                                    <p:set>
                                      <p:cBhvr>
                                        <p:cTn id="123" dur="1" fill="hold">
                                          <p:stCondLst>
                                            <p:cond delay="0"/>
                                          </p:stCondLst>
                                        </p:cTn>
                                        <p:tgtEl>
                                          <p:spTgt spid="22554"/>
                                        </p:tgtEl>
                                        <p:attrNameLst>
                                          <p:attrName>style.visibility</p:attrName>
                                        </p:attrNameLst>
                                      </p:cBhvr>
                                      <p:to>
                                        <p:strVal val="visible"/>
                                      </p:to>
                                    </p:set>
                                    <p:anim calcmode="lin" valueType="num">
                                      <p:cBhvr>
                                        <p:cTn id="124" dur="2000" fill="hold"/>
                                        <p:tgtEl>
                                          <p:spTgt spid="22554"/>
                                        </p:tgtEl>
                                        <p:attrNameLst>
                                          <p:attrName>ppt_w</p:attrName>
                                        </p:attrNameLst>
                                      </p:cBhvr>
                                      <p:tavLst>
                                        <p:tav tm="0">
                                          <p:val>
                                            <p:fltVal val="0"/>
                                          </p:val>
                                        </p:tav>
                                        <p:tav tm="100000">
                                          <p:val>
                                            <p:strVal val="#ppt_w"/>
                                          </p:val>
                                        </p:tav>
                                      </p:tavLst>
                                    </p:anim>
                                    <p:anim calcmode="lin" valueType="num">
                                      <p:cBhvr>
                                        <p:cTn id="125" dur="2000" fill="hold"/>
                                        <p:tgtEl>
                                          <p:spTgt spid="22554"/>
                                        </p:tgtEl>
                                        <p:attrNameLst>
                                          <p:attrName>ppt_h</p:attrName>
                                        </p:attrNameLst>
                                      </p:cBhvr>
                                      <p:tavLst>
                                        <p:tav tm="0">
                                          <p:val>
                                            <p:fltVal val="0"/>
                                          </p:val>
                                        </p:tav>
                                        <p:tav tm="100000">
                                          <p:val>
                                            <p:strVal val="#ppt_h"/>
                                          </p:val>
                                        </p:tav>
                                      </p:tavLst>
                                    </p:anim>
                                    <p:animEffect transition="in" filter="fade">
                                      <p:cBhvr>
                                        <p:cTn id="126" dur="2000"/>
                                        <p:tgtEl>
                                          <p:spTgt spid="22554"/>
                                        </p:tgtEl>
                                      </p:cBhvr>
                                    </p:animEffect>
                                  </p:childTnLst>
                                </p:cTn>
                              </p:par>
                              <p:par>
                                <p:cTn id="127" presetID="53" presetClass="entr" presetSubtype="0" fill="hold" grpId="0" nodeType="withEffect">
                                  <p:stCondLst>
                                    <p:cond delay="0"/>
                                  </p:stCondLst>
                                  <p:childTnLst>
                                    <p:set>
                                      <p:cBhvr>
                                        <p:cTn id="128" dur="1" fill="hold">
                                          <p:stCondLst>
                                            <p:cond delay="0"/>
                                          </p:stCondLst>
                                        </p:cTn>
                                        <p:tgtEl>
                                          <p:spTgt spid="22555"/>
                                        </p:tgtEl>
                                        <p:attrNameLst>
                                          <p:attrName>style.visibility</p:attrName>
                                        </p:attrNameLst>
                                      </p:cBhvr>
                                      <p:to>
                                        <p:strVal val="visible"/>
                                      </p:to>
                                    </p:set>
                                    <p:anim calcmode="lin" valueType="num">
                                      <p:cBhvr>
                                        <p:cTn id="129" dur="2000" fill="hold"/>
                                        <p:tgtEl>
                                          <p:spTgt spid="22555"/>
                                        </p:tgtEl>
                                        <p:attrNameLst>
                                          <p:attrName>ppt_w</p:attrName>
                                        </p:attrNameLst>
                                      </p:cBhvr>
                                      <p:tavLst>
                                        <p:tav tm="0">
                                          <p:val>
                                            <p:fltVal val="0"/>
                                          </p:val>
                                        </p:tav>
                                        <p:tav tm="100000">
                                          <p:val>
                                            <p:strVal val="#ppt_w"/>
                                          </p:val>
                                        </p:tav>
                                      </p:tavLst>
                                    </p:anim>
                                    <p:anim calcmode="lin" valueType="num">
                                      <p:cBhvr>
                                        <p:cTn id="130" dur="2000" fill="hold"/>
                                        <p:tgtEl>
                                          <p:spTgt spid="22555"/>
                                        </p:tgtEl>
                                        <p:attrNameLst>
                                          <p:attrName>ppt_h</p:attrName>
                                        </p:attrNameLst>
                                      </p:cBhvr>
                                      <p:tavLst>
                                        <p:tav tm="0">
                                          <p:val>
                                            <p:fltVal val="0"/>
                                          </p:val>
                                        </p:tav>
                                        <p:tav tm="100000">
                                          <p:val>
                                            <p:strVal val="#ppt_h"/>
                                          </p:val>
                                        </p:tav>
                                      </p:tavLst>
                                    </p:anim>
                                    <p:animEffect transition="in" filter="fade">
                                      <p:cBhvr>
                                        <p:cTn id="131" dur="2000"/>
                                        <p:tgtEl>
                                          <p:spTgt spid="22555"/>
                                        </p:tgtEl>
                                      </p:cBhvr>
                                    </p:animEffect>
                                  </p:childTnLst>
                                </p:cTn>
                              </p:par>
                              <p:par>
                                <p:cTn id="132" presetID="53" presetClass="entr" presetSubtype="0" fill="hold" grpId="0" nodeType="withEffect">
                                  <p:stCondLst>
                                    <p:cond delay="0"/>
                                  </p:stCondLst>
                                  <p:childTnLst>
                                    <p:set>
                                      <p:cBhvr>
                                        <p:cTn id="133" dur="1" fill="hold">
                                          <p:stCondLst>
                                            <p:cond delay="0"/>
                                          </p:stCondLst>
                                        </p:cTn>
                                        <p:tgtEl>
                                          <p:spTgt spid="22556"/>
                                        </p:tgtEl>
                                        <p:attrNameLst>
                                          <p:attrName>style.visibility</p:attrName>
                                        </p:attrNameLst>
                                      </p:cBhvr>
                                      <p:to>
                                        <p:strVal val="visible"/>
                                      </p:to>
                                    </p:set>
                                    <p:anim calcmode="lin" valueType="num">
                                      <p:cBhvr>
                                        <p:cTn id="134" dur="2000" fill="hold"/>
                                        <p:tgtEl>
                                          <p:spTgt spid="22556"/>
                                        </p:tgtEl>
                                        <p:attrNameLst>
                                          <p:attrName>ppt_w</p:attrName>
                                        </p:attrNameLst>
                                      </p:cBhvr>
                                      <p:tavLst>
                                        <p:tav tm="0">
                                          <p:val>
                                            <p:fltVal val="0"/>
                                          </p:val>
                                        </p:tav>
                                        <p:tav tm="100000">
                                          <p:val>
                                            <p:strVal val="#ppt_w"/>
                                          </p:val>
                                        </p:tav>
                                      </p:tavLst>
                                    </p:anim>
                                    <p:anim calcmode="lin" valueType="num">
                                      <p:cBhvr>
                                        <p:cTn id="135" dur="2000" fill="hold"/>
                                        <p:tgtEl>
                                          <p:spTgt spid="22556"/>
                                        </p:tgtEl>
                                        <p:attrNameLst>
                                          <p:attrName>ppt_h</p:attrName>
                                        </p:attrNameLst>
                                      </p:cBhvr>
                                      <p:tavLst>
                                        <p:tav tm="0">
                                          <p:val>
                                            <p:fltVal val="0"/>
                                          </p:val>
                                        </p:tav>
                                        <p:tav tm="100000">
                                          <p:val>
                                            <p:strVal val="#ppt_h"/>
                                          </p:val>
                                        </p:tav>
                                      </p:tavLst>
                                    </p:anim>
                                    <p:animEffect transition="in" filter="fade">
                                      <p:cBhvr>
                                        <p:cTn id="136" dur="2000"/>
                                        <p:tgtEl>
                                          <p:spTgt spid="22556"/>
                                        </p:tgtEl>
                                      </p:cBhvr>
                                    </p:animEffect>
                                  </p:childTnLst>
                                </p:cTn>
                              </p:par>
                              <p:par>
                                <p:cTn id="137" presetID="53" presetClass="entr" presetSubtype="0" fill="hold" grpId="0" nodeType="withEffect">
                                  <p:stCondLst>
                                    <p:cond delay="0"/>
                                  </p:stCondLst>
                                  <p:childTnLst>
                                    <p:set>
                                      <p:cBhvr>
                                        <p:cTn id="138" dur="1" fill="hold">
                                          <p:stCondLst>
                                            <p:cond delay="0"/>
                                          </p:stCondLst>
                                        </p:cTn>
                                        <p:tgtEl>
                                          <p:spTgt spid="22557"/>
                                        </p:tgtEl>
                                        <p:attrNameLst>
                                          <p:attrName>style.visibility</p:attrName>
                                        </p:attrNameLst>
                                      </p:cBhvr>
                                      <p:to>
                                        <p:strVal val="visible"/>
                                      </p:to>
                                    </p:set>
                                    <p:anim calcmode="lin" valueType="num">
                                      <p:cBhvr>
                                        <p:cTn id="139" dur="2000" fill="hold"/>
                                        <p:tgtEl>
                                          <p:spTgt spid="22557"/>
                                        </p:tgtEl>
                                        <p:attrNameLst>
                                          <p:attrName>ppt_w</p:attrName>
                                        </p:attrNameLst>
                                      </p:cBhvr>
                                      <p:tavLst>
                                        <p:tav tm="0">
                                          <p:val>
                                            <p:fltVal val="0"/>
                                          </p:val>
                                        </p:tav>
                                        <p:tav tm="100000">
                                          <p:val>
                                            <p:strVal val="#ppt_w"/>
                                          </p:val>
                                        </p:tav>
                                      </p:tavLst>
                                    </p:anim>
                                    <p:anim calcmode="lin" valueType="num">
                                      <p:cBhvr>
                                        <p:cTn id="140" dur="2000" fill="hold"/>
                                        <p:tgtEl>
                                          <p:spTgt spid="22557"/>
                                        </p:tgtEl>
                                        <p:attrNameLst>
                                          <p:attrName>ppt_h</p:attrName>
                                        </p:attrNameLst>
                                      </p:cBhvr>
                                      <p:tavLst>
                                        <p:tav tm="0">
                                          <p:val>
                                            <p:fltVal val="0"/>
                                          </p:val>
                                        </p:tav>
                                        <p:tav tm="100000">
                                          <p:val>
                                            <p:strVal val="#ppt_h"/>
                                          </p:val>
                                        </p:tav>
                                      </p:tavLst>
                                    </p:anim>
                                    <p:animEffect transition="in" filter="fade">
                                      <p:cBhvr>
                                        <p:cTn id="141" dur="2000"/>
                                        <p:tgtEl>
                                          <p:spTgt spid="22557"/>
                                        </p:tgtEl>
                                      </p:cBhvr>
                                    </p:animEffect>
                                  </p:childTnLst>
                                </p:cTn>
                              </p:par>
                              <p:par>
                                <p:cTn id="142" presetID="53" presetClass="entr" presetSubtype="0" fill="hold" grpId="0" nodeType="withEffect">
                                  <p:stCondLst>
                                    <p:cond delay="0"/>
                                  </p:stCondLst>
                                  <p:childTnLst>
                                    <p:set>
                                      <p:cBhvr>
                                        <p:cTn id="143" dur="1" fill="hold">
                                          <p:stCondLst>
                                            <p:cond delay="0"/>
                                          </p:stCondLst>
                                        </p:cTn>
                                        <p:tgtEl>
                                          <p:spTgt spid="22558"/>
                                        </p:tgtEl>
                                        <p:attrNameLst>
                                          <p:attrName>style.visibility</p:attrName>
                                        </p:attrNameLst>
                                      </p:cBhvr>
                                      <p:to>
                                        <p:strVal val="visible"/>
                                      </p:to>
                                    </p:set>
                                    <p:anim calcmode="lin" valueType="num">
                                      <p:cBhvr>
                                        <p:cTn id="144" dur="2000" fill="hold"/>
                                        <p:tgtEl>
                                          <p:spTgt spid="22558"/>
                                        </p:tgtEl>
                                        <p:attrNameLst>
                                          <p:attrName>ppt_w</p:attrName>
                                        </p:attrNameLst>
                                      </p:cBhvr>
                                      <p:tavLst>
                                        <p:tav tm="0">
                                          <p:val>
                                            <p:fltVal val="0"/>
                                          </p:val>
                                        </p:tav>
                                        <p:tav tm="100000">
                                          <p:val>
                                            <p:strVal val="#ppt_w"/>
                                          </p:val>
                                        </p:tav>
                                      </p:tavLst>
                                    </p:anim>
                                    <p:anim calcmode="lin" valueType="num">
                                      <p:cBhvr>
                                        <p:cTn id="145" dur="2000" fill="hold"/>
                                        <p:tgtEl>
                                          <p:spTgt spid="22558"/>
                                        </p:tgtEl>
                                        <p:attrNameLst>
                                          <p:attrName>ppt_h</p:attrName>
                                        </p:attrNameLst>
                                      </p:cBhvr>
                                      <p:tavLst>
                                        <p:tav tm="0">
                                          <p:val>
                                            <p:fltVal val="0"/>
                                          </p:val>
                                        </p:tav>
                                        <p:tav tm="100000">
                                          <p:val>
                                            <p:strVal val="#ppt_h"/>
                                          </p:val>
                                        </p:tav>
                                      </p:tavLst>
                                    </p:anim>
                                    <p:animEffect transition="in" filter="fade">
                                      <p:cBhvr>
                                        <p:cTn id="146" dur="2000"/>
                                        <p:tgtEl>
                                          <p:spTgt spid="22558"/>
                                        </p:tgtEl>
                                      </p:cBhvr>
                                    </p:animEffect>
                                  </p:childTnLst>
                                </p:cTn>
                              </p:par>
                              <p:par>
                                <p:cTn id="147" presetID="53" presetClass="entr" presetSubtype="0" fill="hold" grpId="0" nodeType="withEffect">
                                  <p:stCondLst>
                                    <p:cond delay="0"/>
                                  </p:stCondLst>
                                  <p:childTnLst>
                                    <p:set>
                                      <p:cBhvr>
                                        <p:cTn id="148" dur="1" fill="hold">
                                          <p:stCondLst>
                                            <p:cond delay="0"/>
                                          </p:stCondLst>
                                        </p:cTn>
                                        <p:tgtEl>
                                          <p:spTgt spid="22559"/>
                                        </p:tgtEl>
                                        <p:attrNameLst>
                                          <p:attrName>style.visibility</p:attrName>
                                        </p:attrNameLst>
                                      </p:cBhvr>
                                      <p:to>
                                        <p:strVal val="visible"/>
                                      </p:to>
                                    </p:set>
                                    <p:anim calcmode="lin" valueType="num">
                                      <p:cBhvr>
                                        <p:cTn id="149" dur="2000" fill="hold"/>
                                        <p:tgtEl>
                                          <p:spTgt spid="22559"/>
                                        </p:tgtEl>
                                        <p:attrNameLst>
                                          <p:attrName>ppt_w</p:attrName>
                                        </p:attrNameLst>
                                      </p:cBhvr>
                                      <p:tavLst>
                                        <p:tav tm="0">
                                          <p:val>
                                            <p:fltVal val="0"/>
                                          </p:val>
                                        </p:tav>
                                        <p:tav tm="100000">
                                          <p:val>
                                            <p:strVal val="#ppt_w"/>
                                          </p:val>
                                        </p:tav>
                                      </p:tavLst>
                                    </p:anim>
                                    <p:anim calcmode="lin" valueType="num">
                                      <p:cBhvr>
                                        <p:cTn id="150" dur="2000" fill="hold"/>
                                        <p:tgtEl>
                                          <p:spTgt spid="22559"/>
                                        </p:tgtEl>
                                        <p:attrNameLst>
                                          <p:attrName>ppt_h</p:attrName>
                                        </p:attrNameLst>
                                      </p:cBhvr>
                                      <p:tavLst>
                                        <p:tav tm="0">
                                          <p:val>
                                            <p:fltVal val="0"/>
                                          </p:val>
                                        </p:tav>
                                        <p:tav tm="100000">
                                          <p:val>
                                            <p:strVal val="#ppt_h"/>
                                          </p:val>
                                        </p:tav>
                                      </p:tavLst>
                                    </p:anim>
                                    <p:animEffect transition="in" filter="fade">
                                      <p:cBhvr>
                                        <p:cTn id="151" dur="2000"/>
                                        <p:tgtEl>
                                          <p:spTgt spid="22559"/>
                                        </p:tgtEl>
                                      </p:cBhvr>
                                    </p:animEffect>
                                  </p:childTnLst>
                                </p:cTn>
                              </p:par>
                              <p:par>
                                <p:cTn id="152" presetID="53" presetClass="entr" presetSubtype="0" fill="hold" grpId="0" nodeType="withEffect">
                                  <p:stCondLst>
                                    <p:cond delay="0"/>
                                  </p:stCondLst>
                                  <p:childTnLst>
                                    <p:set>
                                      <p:cBhvr>
                                        <p:cTn id="153" dur="1" fill="hold">
                                          <p:stCondLst>
                                            <p:cond delay="0"/>
                                          </p:stCondLst>
                                        </p:cTn>
                                        <p:tgtEl>
                                          <p:spTgt spid="22560"/>
                                        </p:tgtEl>
                                        <p:attrNameLst>
                                          <p:attrName>style.visibility</p:attrName>
                                        </p:attrNameLst>
                                      </p:cBhvr>
                                      <p:to>
                                        <p:strVal val="visible"/>
                                      </p:to>
                                    </p:set>
                                    <p:anim calcmode="lin" valueType="num">
                                      <p:cBhvr>
                                        <p:cTn id="154" dur="2000" fill="hold"/>
                                        <p:tgtEl>
                                          <p:spTgt spid="22560"/>
                                        </p:tgtEl>
                                        <p:attrNameLst>
                                          <p:attrName>ppt_w</p:attrName>
                                        </p:attrNameLst>
                                      </p:cBhvr>
                                      <p:tavLst>
                                        <p:tav tm="0">
                                          <p:val>
                                            <p:fltVal val="0"/>
                                          </p:val>
                                        </p:tav>
                                        <p:tav tm="100000">
                                          <p:val>
                                            <p:strVal val="#ppt_w"/>
                                          </p:val>
                                        </p:tav>
                                      </p:tavLst>
                                    </p:anim>
                                    <p:anim calcmode="lin" valueType="num">
                                      <p:cBhvr>
                                        <p:cTn id="155" dur="2000" fill="hold"/>
                                        <p:tgtEl>
                                          <p:spTgt spid="22560"/>
                                        </p:tgtEl>
                                        <p:attrNameLst>
                                          <p:attrName>ppt_h</p:attrName>
                                        </p:attrNameLst>
                                      </p:cBhvr>
                                      <p:tavLst>
                                        <p:tav tm="0">
                                          <p:val>
                                            <p:fltVal val="0"/>
                                          </p:val>
                                        </p:tav>
                                        <p:tav tm="100000">
                                          <p:val>
                                            <p:strVal val="#ppt_h"/>
                                          </p:val>
                                        </p:tav>
                                      </p:tavLst>
                                    </p:anim>
                                    <p:animEffect transition="in" filter="fade">
                                      <p:cBhvr>
                                        <p:cTn id="156" dur="2000"/>
                                        <p:tgtEl>
                                          <p:spTgt spid="22560"/>
                                        </p:tgtEl>
                                      </p:cBhvr>
                                    </p:animEffect>
                                  </p:childTnLst>
                                </p:cTn>
                              </p:par>
                              <p:par>
                                <p:cTn id="157" presetID="53" presetClass="entr" presetSubtype="0" fill="hold" grpId="0" nodeType="withEffect">
                                  <p:stCondLst>
                                    <p:cond delay="0"/>
                                  </p:stCondLst>
                                  <p:childTnLst>
                                    <p:set>
                                      <p:cBhvr>
                                        <p:cTn id="158" dur="1" fill="hold">
                                          <p:stCondLst>
                                            <p:cond delay="0"/>
                                          </p:stCondLst>
                                        </p:cTn>
                                        <p:tgtEl>
                                          <p:spTgt spid="22561"/>
                                        </p:tgtEl>
                                        <p:attrNameLst>
                                          <p:attrName>style.visibility</p:attrName>
                                        </p:attrNameLst>
                                      </p:cBhvr>
                                      <p:to>
                                        <p:strVal val="visible"/>
                                      </p:to>
                                    </p:set>
                                    <p:anim calcmode="lin" valueType="num">
                                      <p:cBhvr>
                                        <p:cTn id="159" dur="2000" fill="hold"/>
                                        <p:tgtEl>
                                          <p:spTgt spid="22561"/>
                                        </p:tgtEl>
                                        <p:attrNameLst>
                                          <p:attrName>ppt_w</p:attrName>
                                        </p:attrNameLst>
                                      </p:cBhvr>
                                      <p:tavLst>
                                        <p:tav tm="0">
                                          <p:val>
                                            <p:fltVal val="0"/>
                                          </p:val>
                                        </p:tav>
                                        <p:tav tm="100000">
                                          <p:val>
                                            <p:strVal val="#ppt_w"/>
                                          </p:val>
                                        </p:tav>
                                      </p:tavLst>
                                    </p:anim>
                                    <p:anim calcmode="lin" valueType="num">
                                      <p:cBhvr>
                                        <p:cTn id="160" dur="2000" fill="hold"/>
                                        <p:tgtEl>
                                          <p:spTgt spid="22561"/>
                                        </p:tgtEl>
                                        <p:attrNameLst>
                                          <p:attrName>ppt_h</p:attrName>
                                        </p:attrNameLst>
                                      </p:cBhvr>
                                      <p:tavLst>
                                        <p:tav tm="0">
                                          <p:val>
                                            <p:fltVal val="0"/>
                                          </p:val>
                                        </p:tav>
                                        <p:tav tm="100000">
                                          <p:val>
                                            <p:strVal val="#ppt_h"/>
                                          </p:val>
                                        </p:tav>
                                      </p:tavLst>
                                    </p:anim>
                                    <p:animEffect transition="in" filter="fade">
                                      <p:cBhvr>
                                        <p:cTn id="161" dur="2000"/>
                                        <p:tgtEl>
                                          <p:spTgt spid="22561"/>
                                        </p:tgtEl>
                                      </p:cBhvr>
                                    </p:animEffect>
                                  </p:childTnLst>
                                </p:cTn>
                              </p:par>
                              <p:par>
                                <p:cTn id="162" presetID="53" presetClass="entr" presetSubtype="0" fill="hold" grpId="0" nodeType="withEffect">
                                  <p:stCondLst>
                                    <p:cond delay="0"/>
                                  </p:stCondLst>
                                  <p:childTnLst>
                                    <p:set>
                                      <p:cBhvr>
                                        <p:cTn id="163" dur="1" fill="hold">
                                          <p:stCondLst>
                                            <p:cond delay="0"/>
                                          </p:stCondLst>
                                        </p:cTn>
                                        <p:tgtEl>
                                          <p:spTgt spid="22562"/>
                                        </p:tgtEl>
                                        <p:attrNameLst>
                                          <p:attrName>style.visibility</p:attrName>
                                        </p:attrNameLst>
                                      </p:cBhvr>
                                      <p:to>
                                        <p:strVal val="visible"/>
                                      </p:to>
                                    </p:set>
                                    <p:anim calcmode="lin" valueType="num">
                                      <p:cBhvr>
                                        <p:cTn id="164" dur="2000" fill="hold"/>
                                        <p:tgtEl>
                                          <p:spTgt spid="22562"/>
                                        </p:tgtEl>
                                        <p:attrNameLst>
                                          <p:attrName>ppt_w</p:attrName>
                                        </p:attrNameLst>
                                      </p:cBhvr>
                                      <p:tavLst>
                                        <p:tav tm="0">
                                          <p:val>
                                            <p:fltVal val="0"/>
                                          </p:val>
                                        </p:tav>
                                        <p:tav tm="100000">
                                          <p:val>
                                            <p:strVal val="#ppt_w"/>
                                          </p:val>
                                        </p:tav>
                                      </p:tavLst>
                                    </p:anim>
                                    <p:anim calcmode="lin" valueType="num">
                                      <p:cBhvr>
                                        <p:cTn id="165" dur="2000" fill="hold"/>
                                        <p:tgtEl>
                                          <p:spTgt spid="22562"/>
                                        </p:tgtEl>
                                        <p:attrNameLst>
                                          <p:attrName>ppt_h</p:attrName>
                                        </p:attrNameLst>
                                      </p:cBhvr>
                                      <p:tavLst>
                                        <p:tav tm="0">
                                          <p:val>
                                            <p:fltVal val="0"/>
                                          </p:val>
                                        </p:tav>
                                        <p:tav tm="100000">
                                          <p:val>
                                            <p:strVal val="#ppt_h"/>
                                          </p:val>
                                        </p:tav>
                                      </p:tavLst>
                                    </p:anim>
                                    <p:animEffect transition="in" filter="fade">
                                      <p:cBhvr>
                                        <p:cTn id="166" dur="2000"/>
                                        <p:tgtEl>
                                          <p:spTgt spid="22562"/>
                                        </p:tgtEl>
                                      </p:cBhvr>
                                    </p:animEffect>
                                  </p:childTnLst>
                                </p:cTn>
                              </p:par>
                              <p:par>
                                <p:cTn id="167" presetID="53" presetClass="entr" presetSubtype="0" fill="hold" grpId="0" nodeType="withEffect">
                                  <p:stCondLst>
                                    <p:cond delay="0"/>
                                  </p:stCondLst>
                                  <p:childTnLst>
                                    <p:set>
                                      <p:cBhvr>
                                        <p:cTn id="168" dur="1" fill="hold">
                                          <p:stCondLst>
                                            <p:cond delay="0"/>
                                          </p:stCondLst>
                                        </p:cTn>
                                        <p:tgtEl>
                                          <p:spTgt spid="22563"/>
                                        </p:tgtEl>
                                        <p:attrNameLst>
                                          <p:attrName>style.visibility</p:attrName>
                                        </p:attrNameLst>
                                      </p:cBhvr>
                                      <p:to>
                                        <p:strVal val="visible"/>
                                      </p:to>
                                    </p:set>
                                    <p:anim calcmode="lin" valueType="num">
                                      <p:cBhvr>
                                        <p:cTn id="169" dur="2000" fill="hold"/>
                                        <p:tgtEl>
                                          <p:spTgt spid="22563"/>
                                        </p:tgtEl>
                                        <p:attrNameLst>
                                          <p:attrName>ppt_w</p:attrName>
                                        </p:attrNameLst>
                                      </p:cBhvr>
                                      <p:tavLst>
                                        <p:tav tm="0">
                                          <p:val>
                                            <p:fltVal val="0"/>
                                          </p:val>
                                        </p:tav>
                                        <p:tav tm="100000">
                                          <p:val>
                                            <p:strVal val="#ppt_w"/>
                                          </p:val>
                                        </p:tav>
                                      </p:tavLst>
                                    </p:anim>
                                    <p:anim calcmode="lin" valueType="num">
                                      <p:cBhvr>
                                        <p:cTn id="170" dur="2000" fill="hold"/>
                                        <p:tgtEl>
                                          <p:spTgt spid="22563"/>
                                        </p:tgtEl>
                                        <p:attrNameLst>
                                          <p:attrName>ppt_h</p:attrName>
                                        </p:attrNameLst>
                                      </p:cBhvr>
                                      <p:tavLst>
                                        <p:tav tm="0">
                                          <p:val>
                                            <p:fltVal val="0"/>
                                          </p:val>
                                        </p:tav>
                                        <p:tav tm="100000">
                                          <p:val>
                                            <p:strVal val="#ppt_h"/>
                                          </p:val>
                                        </p:tav>
                                      </p:tavLst>
                                    </p:anim>
                                    <p:animEffect transition="in" filter="fade">
                                      <p:cBhvr>
                                        <p:cTn id="171" dur="2000"/>
                                        <p:tgtEl>
                                          <p:spTgt spid="22563"/>
                                        </p:tgtEl>
                                      </p:cBhvr>
                                    </p:animEffect>
                                  </p:childTnLst>
                                </p:cTn>
                              </p:par>
                              <p:par>
                                <p:cTn id="172" presetID="53" presetClass="entr" presetSubtype="0" fill="hold" grpId="0" nodeType="withEffect">
                                  <p:stCondLst>
                                    <p:cond delay="0"/>
                                  </p:stCondLst>
                                  <p:childTnLst>
                                    <p:set>
                                      <p:cBhvr>
                                        <p:cTn id="173" dur="1" fill="hold">
                                          <p:stCondLst>
                                            <p:cond delay="0"/>
                                          </p:stCondLst>
                                        </p:cTn>
                                        <p:tgtEl>
                                          <p:spTgt spid="22564"/>
                                        </p:tgtEl>
                                        <p:attrNameLst>
                                          <p:attrName>style.visibility</p:attrName>
                                        </p:attrNameLst>
                                      </p:cBhvr>
                                      <p:to>
                                        <p:strVal val="visible"/>
                                      </p:to>
                                    </p:set>
                                    <p:anim calcmode="lin" valueType="num">
                                      <p:cBhvr>
                                        <p:cTn id="174" dur="2000" fill="hold"/>
                                        <p:tgtEl>
                                          <p:spTgt spid="22564"/>
                                        </p:tgtEl>
                                        <p:attrNameLst>
                                          <p:attrName>ppt_w</p:attrName>
                                        </p:attrNameLst>
                                      </p:cBhvr>
                                      <p:tavLst>
                                        <p:tav tm="0">
                                          <p:val>
                                            <p:fltVal val="0"/>
                                          </p:val>
                                        </p:tav>
                                        <p:tav tm="100000">
                                          <p:val>
                                            <p:strVal val="#ppt_w"/>
                                          </p:val>
                                        </p:tav>
                                      </p:tavLst>
                                    </p:anim>
                                    <p:anim calcmode="lin" valueType="num">
                                      <p:cBhvr>
                                        <p:cTn id="175" dur="2000" fill="hold"/>
                                        <p:tgtEl>
                                          <p:spTgt spid="22564"/>
                                        </p:tgtEl>
                                        <p:attrNameLst>
                                          <p:attrName>ppt_h</p:attrName>
                                        </p:attrNameLst>
                                      </p:cBhvr>
                                      <p:tavLst>
                                        <p:tav tm="0">
                                          <p:val>
                                            <p:fltVal val="0"/>
                                          </p:val>
                                        </p:tav>
                                        <p:tav tm="100000">
                                          <p:val>
                                            <p:strVal val="#ppt_h"/>
                                          </p:val>
                                        </p:tav>
                                      </p:tavLst>
                                    </p:anim>
                                    <p:animEffect transition="in" filter="fade">
                                      <p:cBhvr>
                                        <p:cTn id="176" dur="2000"/>
                                        <p:tgtEl>
                                          <p:spTgt spid="22564"/>
                                        </p:tgtEl>
                                      </p:cBhvr>
                                    </p:animEffect>
                                  </p:childTnLst>
                                </p:cTn>
                              </p:par>
                              <p:par>
                                <p:cTn id="177" presetID="53" presetClass="entr" presetSubtype="0" fill="hold" grpId="0" nodeType="withEffect">
                                  <p:stCondLst>
                                    <p:cond delay="0"/>
                                  </p:stCondLst>
                                  <p:childTnLst>
                                    <p:set>
                                      <p:cBhvr>
                                        <p:cTn id="178" dur="1" fill="hold">
                                          <p:stCondLst>
                                            <p:cond delay="0"/>
                                          </p:stCondLst>
                                        </p:cTn>
                                        <p:tgtEl>
                                          <p:spTgt spid="22565"/>
                                        </p:tgtEl>
                                        <p:attrNameLst>
                                          <p:attrName>style.visibility</p:attrName>
                                        </p:attrNameLst>
                                      </p:cBhvr>
                                      <p:to>
                                        <p:strVal val="visible"/>
                                      </p:to>
                                    </p:set>
                                    <p:anim calcmode="lin" valueType="num">
                                      <p:cBhvr>
                                        <p:cTn id="179" dur="2000" fill="hold"/>
                                        <p:tgtEl>
                                          <p:spTgt spid="22565"/>
                                        </p:tgtEl>
                                        <p:attrNameLst>
                                          <p:attrName>ppt_w</p:attrName>
                                        </p:attrNameLst>
                                      </p:cBhvr>
                                      <p:tavLst>
                                        <p:tav tm="0">
                                          <p:val>
                                            <p:fltVal val="0"/>
                                          </p:val>
                                        </p:tav>
                                        <p:tav tm="100000">
                                          <p:val>
                                            <p:strVal val="#ppt_w"/>
                                          </p:val>
                                        </p:tav>
                                      </p:tavLst>
                                    </p:anim>
                                    <p:anim calcmode="lin" valueType="num">
                                      <p:cBhvr>
                                        <p:cTn id="180" dur="2000" fill="hold"/>
                                        <p:tgtEl>
                                          <p:spTgt spid="22565"/>
                                        </p:tgtEl>
                                        <p:attrNameLst>
                                          <p:attrName>ppt_h</p:attrName>
                                        </p:attrNameLst>
                                      </p:cBhvr>
                                      <p:tavLst>
                                        <p:tav tm="0">
                                          <p:val>
                                            <p:fltVal val="0"/>
                                          </p:val>
                                        </p:tav>
                                        <p:tav tm="100000">
                                          <p:val>
                                            <p:strVal val="#ppt_h"/>
                                          </p:val>
                                        </p:tav>
                                      </p:tavLst>
                                    </p:anim>
                                    <p:animEffect transition="in" filter="fade">
                                      <p:cBhvr>
                                        <p:cTn id="181" dur="2000"/>
                                        <p:tgtEl>
                                          <p:spTgt spid="22565"/>
                                        </p:tgtEl>
                                      </p:cBhvr>
                                    </p:animEffect>
                                  </p:childTnLst>
                                </p:cTn>
                              </p:par>
                              <p:par>
                                <p:cTn id="182" presetID="53" presetClass="entr" presetSubtype="0" fill="hold" grpId="0" nodeType="withEffect">
                                  <p:stCondLst>
                                    <p:cond delay="0"/>
                                  </p:stCondLst>
                                  <p:childTnLst>
                                    <p:set>
                                      <p:cBhvr>
                                        <p:cTn id="183" dur="1" fill="hold">
                                          <p:stCondLst>
                                            <p:cond delay="0"/>
                                          </p:stCondLst>
                                        </p:cTn>
                                        <p:tgtEl>
                                          <p:spTgt spid="22566"/>
                                        </p:tgtEl>
                                        <p:attrNameLst>
                                          <p:attrName>style.visibility</p:attrName>
                                        </p:attrNameLst>
                                      </p:cBhvr>
                                      <p:to>
                                        <p:strVal val="visible"/>
                                      </p:to>
                                    </p:set>
                                    <p:anim calcmode="lin" valueType="num">
                                      <p:cBhvr>
                                        <p:cTn id="184" dur="2000" fill="hold"/>
                                        <p:tgtEl>
                                          <p:spTgt spid="22566"/>
                                        </p:tgtEl>
                                        <p:attrNameLst>
                                          <p:attrName>ppt_w</p:attrName>
                                        </p:attrNameLst>
                                      </p:cBhvr>
                                      <p:tavLst>
                                        <p:tav tm="0">
                                          <p:val>
                                            <p:fltVal val="0"/>
                                          </p:val>
                                        </p:tav>
                                        <p:tav tm="100000">
                                          <p:val>
                                            <p:strVal val="#ppt_w"/>
                                          </p:val>
                                        </p:tav>
                                      </p:tavLst>
                                    </p:anim>
                                    <p:anim calcmode="lin" valueType="num">
                                      <p:cBhvr>
                                        <p:cTn id="185" dur="2000" fill="hold"/>
                                        <p:tgtEl>
                                          <p:spTgt spid="22566"/>
                                        </p:tgtEl>
                                        <p:attrNameLst>
                                          <p:attrName>ppt_h</p:attrName>
                                        </p:attrNameLst>
                                      </p:cBhvr>
                                      <p:tavLst>
                                        <p:tav tm="0">
                                          <p:val>
                                            <p:fltVal val="0"/>
                                          </p:val>
                                        </p:tav>
                                        <p:tav tm="100000">
                                          <p:val>
                                            <p:strVal val="#ppt_h"/>
                                          </p:val>
                                        </p:tav>
                                      </p:tavLst>
                                    </p:anim>
                                    <p:animEffect transition="in" filter="fade">
                                      <p:cBhvr>
                                        <p:cTn id="186" dur="2000"/>
                                        <p:tgtEl>
                                          <p:spTgt spid="22566"/>
                                        </p:tgtEl>
                                      </p:cBhvr>
                                    </p:animEffect>
                                  </p:childTnLst>
                                </p:cTn>
                              </p:par>
                              <p:par>
                                <p:cTn id="187" presetID="53" presetClass="entr" presetSubtype="0" fill="hold" grpId="0" nodeType="withEffect">
                                  <p:stCondLst>
                                    <p:cond delay="0"/>
                                  </p:stCondLst>
                                  <p:childTnLst>
                                    <p:set>
                                      <p:cBhvr>
                                        <p:cTn id="188" dur="1" fill="hold">
                                          <p:stCondLst>
                                            <p:cond delay="0"/>
                                          </p:stCondLst>
                                        </p:cTn>
                                        <p:tgtEl>
                                          <p:spTgt spid="22567"/>
                                        </p:tgtEl>
                                        <p:attrNameLst>
                                          <p:attrName>style.visibility</p:attrName>
                                        </p:attrNameLst>
                                      </p:cBhvr>
                                      <p:to>
                                        <p:strVal val="visible"/>
                                      </p:to>
                                    </p:set>
                                    <p:anim calcmode="lin" valueType="num">
                                      <p:cBhvr>
                                        <p:cTn id="189" dur="2000" fill="hold"/>
                                        <p:tgtEl>
                                          <p:spTgt spid="22567"/>
                                        </p:tgtEl>
                                        <p:attrNameLst>
                                          <p:attrName>ppt_w</p:attrName>
                                        </p:attrNameLst>
                                      </p:cBhvr>
                                      <p:tavLst>
                                        <p:tav tm="0">
                                          <p:val>
                                            <p:fltVal val="0"/>
                                          </p:val>
                                        </p:tav>
                                        <p:tav tm="100000">
                                          <p:val>
                                            <p:strVal val="#ppt_w"/>
                                          </p:val>
                                        </p:tav>
                                      </p:tavLst>
                                    </p:anim>
                                    <p:anim calcmode="lin" valueType="num">
                                      <p:cBhvr>
                                        <p:cTn id="190" dur="2000" fill="hold"/>
                                        <p:tgtEl>
                                          <p:spTgt spid="22567"/>
                                        </p:tgtEl>
                                        <p:attrNameLst>
                                          <p:attrName>ppt_h</p:attrName>
                                        </p:attrNameLst>
                                      </p:cBhvr>
                                      <p:tavLst>
                                        <p:tav tm="0">
                                          <p:val>
                                            <p:fltVal val="0"/>
                                          </p:val>
                                        </p:tav>
                                        <p:tav tm="100000">
                                          <p:val>
                                            <p:strVal val="#ppt_h"/>
                                          </p:val>
                                        </p:tav>
                                      </p:tavLst>
                                    </p:anim>
                                    <p:animEffect transition="in" filter="fade">
                                      <p:cBhvr>
                                        <p:cTn id="191" dur="2000"/>
                                        <p:tgtEl>
                                          <p:spTgt spid="22567"/>
                                        </p:tgtEl>
                                      </p:cBhvr>
                                    </p:animEffect>
                                  </p:childTnLst>
                                </p:cTn>
                              </p:par>
                              <p:par>
                                <p:cTn id="192" presetID="53" presetClass="entr" presetSubtype="0" fill="hold" grpId="0" nodeType="withEffect">
                                  <p:stCondLst>
                                    <p:cond delay="0"/>
                                  </p:stCondLst>
                                  <p:childTnLst>
                                    <p:set>
                                      <p:cBhvr>
                                        <p:cTn id="193" dur="1" fill="hold">
                                          <p:stCondLst>
                                            <p:cond delay="0"/>
                                          </p:stCondLst>
                                        </p:cTn>
                                        <p:tgtEl>
                                          <p:spTgt spid="22568"/>
                                        </p:tgtEl>
                                        <p:attrNameLst>
                                          <p:attrName>style.visibility</p:attrName>
                                        </p:attrNameLst>
                                      </p:cBhvr>
                                      <p:to>
                                        <p:strVal val="visible"/>
                                      </p:to>
                                    </p:set>
                                    <p:anim calcmode="lin" valueType="num">
                                      <p:cBhvr>
                                        <p:cTn id="194" dur="2000" fill="hold"/>
                                        <p:tgtEl>
                                          <p:spTgt spid="22568"/>
                                        </p:tgtEl>
                                        <p:attrNameLst>
                                          <p:attrName>ppt_w</p:attrName>
                                        </p:attrNameLst>
                                      </p:cBhvr>
                                      <p:tavLst>
                                        <p:tav tm="0">
                                          <p:val>
                                            <p:fltVal val="0"/>
                                          </p:val>
                                        </p:tav>
                                        <p:tav tm="100000">
                                          <p:val>
                                            <p:strVal val="#ppt_w"/>
                                          </p:val>
                                        </p:tav>
                                      </p:tavLst>
                                    </p:anim>
                                    <p:anim calcmode="lin" valueType="num">
                                      <p:cBhvr>
                                        <p:cTn id="195" dur="2000" fill="hold"/>
                                        <p:tgtEl>
                                          <p:spTgt spid="22568"/>
                                        </p:tgtEl>
                                        <p:attrNameLst>
                                          <p:attrName>ppt_h</p:attrName>
                                        </p:attrNameLst>
                                      </p:cBhvr>
                                      <p:tavLst>
                                        <p:tav tm="0">
                                          <p:val>
                                            <p:fltVal val="0"/>
                                          </p:val>
                                        </p:tav>
                                        <p:tav tm="100000">
                                          <p:val>
                                            <p:strVal val="#ppt_h"/>
                                          </p:val>
                                        </p:tav>
                                      </p:tavLst>
                                    </p:anim>
                                    <p:animEffect transition="in" filter="fade">
                                      <p:cBhvr>
                                        <p:cTn id="196" dur="2000"/>
                                        <p:tgtEl>
                                          <p:spTgt spid="22568"/>
                                        </p:tgtEl>
                                      </p:cBhvr>
                                    </p:animEffect>
                                  </p:childTnLst>
                                </p:cTn>
                              </p:par>
                              <p:par>
                                <p:cTn id="197" presetID="53" presetClass="entr" presetSubtype="0" fill="hold" grpId="0" nodeType="withEffect">
                                  <p:stCondLst>
                                    <p:cond delay="0"/>
                                  </p:stCondLst>
                                  <p:childTnLst>
                                    <p:set>
                                      <p:cBhvr>
                                        <p:cTn id="198" dur="1" fill="hold">
                                          <p:stCondLst>
                                            <p:cond delay="0"/>
                                          </p:stCondLst>
                                        </p:cTn>
                                        <p:tgtEl>
                                          <p:spTgt spid="22569"/>
                                        </p:tgtEl>
                                        <p:attrNameLst>
                                          <p:attrName>style.visibility</p:attrName>
                                        </p:attrNameLst>
                                      </p:cBhvr>
                                      <p:to>
                                        <p:strVal val="visible"/>
                                      </p:to>
                                    </p:set>
                                    <p:anim calcmode="lin" valueType="num">
                                      <p:cBhvr>
                                        <p:cTn id="199" dur="2000" fill="hold"/>
                                        <p:tgtEl>
                                          <p:spTgt spid="22569"/>
                                        </p:tgtEl>
                                        <p:attrNameLst>
                                          <p:attrName>ppt_w</p:attrName>
                                        </p:attrNameLst>
                                      </p:cBhvr>
                                      <p:tavLst>
                                        <p:tav tm="0">
                                          <p:val>
                                            <p:fltVal val="0"/>
                                          </p:val>
                                        </p:tav>
                                        <p:tav tm="100000">
                                          <p:val>
                                            <p:strVal val="#ppt_w"/>
                                          </p:val>
                                        </p:tav>
                                      </p:tavLst>
                                    </p:anim>
                                    <p:anim calcmode="lin" valueType="num">
                                      <p:cBhvr>
                                        <p:cTn id="200" dur="2000" fill="hold"/>
                                        <p:tgtEl>
                                          <p:spTgt spid="22569"/>
                                        </p:tgtEl>
                                        <p:attrNameLst>
                                          <p:attrName>ppt_h</p:attrName>
                                        </p:attrNameLst>
                                      </p:cBhvr>
                                      <p:tavLst>
                                        <p:tav tm="0">
                                          <p:val>
                                            <p:fltVal val="0"/>
                                          </p:val>
                                        </p:tav>
                                        <p:tav tm="100000">
                                          <p:val>
                                            <p:strVal val="#ppt_h"/>
                                          </p:val>
                                        </p:tav>
                                      </p:tavLst>
                                    </p:anim>
                                    <p:animEffect transition="in" filter="fade">
                                      <p:cBhvr>
                                        <p:cTn id="201" dur="2000"/>
                                        <p:tgtEl>
                                          <p:spTgt spid="22569"/>
                                        </p:tgtEl>
                                      </p:cBhvr>
                                    </p:animEffect>
                                  </p:childTnLst>
                                </p:cTn>
                              </p:par>
                              <p:par>
                                <p:cTn id="202" presetID="53" presetClass="entr" presetSubtype="0" fill="hold" grpId="0" nodeType="withEffect">
                                  <p:stCondLst>
                                    <p:cond delay="0"/>
                                  </p:stCondLst>
                                  <p:childTnLst>
                                    <p:set>
                                      <p:cBhvr>
                                        <p:cTn id="203" dur="1" fill="hold">
                                          <p:stCondLst>
                                            <p:cond delay="0"/>
                                          </p:stCondLst>
                                        </p:cTn>
                                        <p:tgtEl>
                                          <p:spTgt spid="22570"/>
                                        </p:tgtEl>
                                        <p:attrNameLst>
                                          <p:attrName>style.visibility</p:attrName>
                                        </p:attrNameLst>
                                      </p:cBhvr>
                                      <p:to>
                                        <p:strVal val="visible"/>
                                      </p:to>
                                    </p:set>
                                    <p:anim calcmode="lin" valueType="num">
                                      <p:cBhvr>
                                        <p:cTn id="204" dur="2000" fill="hold"/>
                                        <p:tgtEl>
                                          <p:spTgt spid="22570"/>
                                        </p:tgtEl>
                                        <p:attrNameLst>
                                          <p:attrName>ppt_w</p:attrName>
                                        </p:attrNameLst>
                                      </p:cBhvr>
                                      <p:tavLst>
                                        <p:tav tm="0">
                                          <p:val>
                                            <p:fltVal val="0"/>
                                          </p:val>
                                        </p:tav>
                                        <p:tav tm="100000">
                                          <p:val>
                                            <p:strVal val="#ppt_w"/>
                                          </p:val>
                                        </p:tav>
                                      </p:tavLst>
                                    </p:anim>
                                    <p:anim calcmode="lin" valueType="num">
                                      <p:cBhvr>
                                        <p:cTn id="205" dur="2000" fill="hold"/>
                                        <p:tgtEl>
                                          <p:spTgt spid="22570"/>
                                        </p:tgtEl>
                                        <p:attrNameLst>
                                          <p:attrName>ppt_h</p:attrName>
                                        </p:attrNameLst>
                                      </p:cBhvr>
                                      <p:tavLst>
                                        <p:tav tm="0">
                                          <p:val>
                                            <p:fltVal val="0"/>
                                          </p:val>
                                        </p:tav>
                                        <p:tav tm="100000">
                                          <p:val>
                                            <p:strVal val="#ppt_h"/>
                                          </p:val>
                                        </p:tav>
                                      </p:tavLst>
                                    </p:anim>
                                    <p:animEffect transition="in" filter="fade">
                                      <p:cBhvr>
                                        <p:cTn id="206" dur="2000"/>
                                        <p:tgtEl>
                                          <p:spTgt spid="22570"/>
                                        </p:tgtEl>
                                      </p:cBhvr>
                                    </p:animEffect>
                                  </p:childTnLst>
                                </p:cTn>
                              </p:par>
                              <p:par>
                                <p:cTn id="207" presetID="53" presetClass="entr" presetSubtype="0" fill="hold" grpId="0" nodeType="withEffect">
                                  <p:stCondLst>
                                    <p:cond delay="0"/>
                                  </p:stCondLst>
                                  <p:childTnLst>
                                    <p:set>
                                      <p:cBhvr>
                                        <p:cTn id="208" dur="1" fill="hold">
                                          <p:stCondLst>
                                            <p:cond delay="0"/>
                                          </p:stCondLst>
                                        </p:cTn>
                                        <p:tgtEl>
                                          <p:spTgt spid="22571"/>
                                        </p:tgtEl>
                                        <p:attrNameLst>
                                          <p:attrName>style.visibility</p:attrName>
                                        </p:attrNameLst>
                                      </p:cBhvr>
                                      <p:to>
                                        <p:strVal val="visible"/>
                                      </p:to>
                                    </p:set>
                                    <p:anim calcmode="lin" valueType="num">
                                      <p:cBhvr>
                                        <p:cTn id="209" dur="2000" fill="hold"/>
                                        <p:tgtEl>
                                          <p:spTgt spid="22571"/>
                                        </p:tgtEl>
                                        <p:attrNameLst>
                                          <p:attrName>ppt_w</p:attrName>
                                        </p:attrNameLst>
                                      </p:cBhvr>
                                      <p:tavLst>
                                        <p:tav tm="0">
                                          <p:val>
                                            <p:fltVal val="0"/>
                                          </p:val>
                                        </p:tav>
                                        <p:tav tm="100000">
                                          <p:val>
                                            <p:strVal val="#ppt_w"/>
                                          </p:val>
                                        </p:tav>
                                      </p:tavLst>
                                    </p:anim>
                                    <p:anim calcmode="lin" valueType="num">
                                      <p:cBhvr>
                                        <p:cTn id="210" dur="2000" fill="hold"/>
                                        <p:tgtEl>
                                          <p:spTgt spid="22571"/>
                                        </p:tgtEl>
                                        <p:attrNameLst>
                                          <p:attrName>ppt_h</p:attrName>
                                        </p:attrNameLst>
                                      </p:cBhvr>
                                      <p:tavLst>
                                        <p:tav tm="0">
                                          <p:val>
                                            <p:fltVal val="0"/>
                                          </p:val>
                                        </p:tav>
                                        <p:tav tm="100000">
                                          <p:val>
                                            <p:strVal val="#ppt_h"/>
                                          </p:val>
                                        </p:tav>
                                      </p:tavLst>
                                    </p:anim>
                                    <p:animEffect transition="in" filter="fade">
                                      <p:cBhvr>
                                        <p:cTn id="211" dur="2000"/>
                                        <p:tgtEl>
                                          <p:spTgt spid="22571"/>
                                        </p:tgtEl>
                                      </p:cBhvr>
                                    </p:animEffect>
                                  </p:childTnLst>
                                </p:cTn>
                              </p:par>
                              <p:par>
                                <p:cTn id="212" presetID="53" presetClass="entr" presetSubtype="0" fill="hold" grpId="0" nodeType="withEffect">
                                  <p:stCondLst>
                                    <p:cond delay="0"/>
                                  </p:stCondLst>
                                  <p:childTnLst>
                                    <p:set>
                                      <p:cBhvr>
                                        <p:cTn id="213" dur="1" fill="hold">
                                          <p:stCondLst>
                                            <p:cond delay="0"/>
                                          </p:stCondLst>
                                        </p:cTn>
                                        <p:tgtEl>
                                          <p:spTgt spid="22572"/>
                                        </p:tgtEl>
                                        <p:attrNameLst>
                                          <p:attrName>style.visibility</p:attrName>
                                        </p:attrNameLst>
                                      </p:cBhvr>
                                      <p:to>
                                        <p:strVal val="visible"/>
                                      </p:to>
                                    </p:set>
                                    <p:anim calcmode="lin" valueType="num">
                                      <p:cBhvr>
                                        <p:cTn id="214" dur="2000" fill="hold"/>
                                        <p:tgtEl>
                                          <p:spTgt spid="22572"/>
                                        </p:tgtEl>
                                        <p:attrNameLst>
                                          <p:attrName>ppt_w</p:attrName>
                                        </p:attrNameLst>
                                      </p:cBhvr>
                                      <p:tavLst>
                                        <p:tav tm="0">
                                          <p:val>
                                            <p:fltVal val="0"/>
                                          </p:val>
                                        </p:tav>
                                        <p:tav tm="100000">
                                          <p:val>
                                            <p:strVal val="#ppt_w"/>
                                          </p:val>
                                        </p:tav>
                                      </p:tavLst>
                                    </p:anim>
                                    <p:anim calcmode="lin" valueType="num">
                                      <p:cBhvr>
                                        <p:cTn id="215" dur="2000" fill="hold"/>
                                        <p:tgtEl>
                                          <p:spTgt spid="22572"/>
                                        </p:tgtEl>
                                        <p:attrNameLst>
                                          <p:attrName>ppt_h</p:attrName>
                                        </p:attrNameLst>
                                      </p:cBhvr>
                                      <p:tavLst>
                                        <p:tav tm="0">
                                          <p:val>
                                            <p:fltVal val="0"/>
                                          </p:val>
                                        </p:tav>
                                        <p:tav tm="100000">
                                          <p:val>
                                            <p:strVal val="#ppt_h"/>
                                          </p:val>
                                        </p:tav>
                                      </p:tavLst>
                                    </p:anim>
                                    <p:animEffect transition="in" filter="fade">
                                      <p:cBhvr>
                                        <p:cTn id="216" dur="2000"/>
                                        <p:tgtEl>
                                          <p:spTgt spid="22572"/>
                                        </p:tgtEl>
                                      </p:cBhvr>
                                    </p:animEffect>
                                  </p:childTnLst>
                                </p:cTn>
                              </p:par>
                              <p:par>
                                <p:cTn id="217" presetID="53" presetClass="entr" presetSubtype="0" fill="hold" grpId="0" nodeType="withEffect">
                                  <p:stCondLst>
                                    <p:cond delay="0"/>
                                  </p:stCondLst>
                                  <p:childTnLst>
                                    <p:set>
                                      <p:cBhvr>
                                        <p:cTn id="218" dur="1" fill="hold">
                                          <p:stCondLst>
                                            <p:cond delay="0"/>
                                          </p:stCondLst>
                                        </p:cTn>
                                        <p:tgtEl>
                                          <p:spTgt spid="22573"/>
                                        </p:tgtEl>
                                        <p:attrNameLst>
                                          <p:attrName>style.visibility</p:attrName>
                                        </p:attrNameLst>
                                      </p:cBhvr>
                                      <p:to>
                                        <p:strVal val="visible"/>
                                      </p:to>
                                    </p:set>
                                    <p:anim calcmode="lin" valueType="num">
                                      <p:cBhvr>
                                        <p:cTn id="219" dur="2000" fill="hold"/>
                                        <p:tgtEl>
                                          <p:spTgt spid="22573"/>
                                        </p:tgtEl>
                                        <p:attrNameLst>
                                          <p:attrName>ppt_w</p:attrName>
                                        </p:attrNameLst>
                                      </p:cBhvr>
                                      <p:tavLst>
                                        <p:tav tm="0">
                                          <p:val>
                                            <p:fltVal val="0"/>
                                          </p:val>
                                        </p:tav>
                                        <p:tav tm="100000">
                                          <p:val>
                                            <p:strVal val="#ppt_w"/>
                                          </p:val>
                                        </p:tav>
                                      </p:tavLst>
                                    </p:anim>
                                    <p:anim calcmode="lin" valueType="num">
                                      <p:cBhvr>
                                        <p:cTn id="220" dur="2000" fill="hold"/>
                                        <p:tgtEl>
                                          <p:spTgt spid="22573"/>
                                        </p:tgtEl>
                                        <p:attrNameLst>
                                          <p:attrName>ppt_h</p:attrName>
                                        </p:attrNameLst>
                                      </p:cBhvr>
                                      <p:tavLst>
                                        <p:tav tm="0">
                                          <p:val>
                                            <p:fltVal val="0"/>
                                          </p:val>
                                        </p:tav>
                                        <p:tav tm="100000">
                                          <p:val>
                                            <p:strVal val="#ppt_h"/>
                                          </p:val>
                                        </p:tav>
                                      </p:tavLst>
                                    </p:anim>
                                    <p:animEffect transition="in" filter="fade">
                                      <p:cBhvr>
                                        <p:cTn id="221" dur="2000"/>
                                        <p:tgtEl>
                                          <p:spTgt spid="22573"/>
                                        </p:tgtEl>
                                      </p:cBhvr>
                                    </p:animEffect>
                                  </p:childTnLst>
                                </p:cTn>
                              </p:par>
                              <p:par>
                                <p:cTn id="222" presetID="53" presetClass="entr" presetSubtype="0" fill="hold" grpId="0" nodeType="withEffect">
                                  <p:stCondLst>
                                    <p:cond delay="0"/>
                                  </p:stCondLst>
                                  <p:childTnLst>
                                    <p:set>
                                      <p:cBhvr>
                                        <p:cTn id="223" dur="1" fill="hold">
                                          <p:stCondLst>
                                            <p:cond delay="0"/>
                                          </p:stCondLst>
                                        </p:cTn>
                                        <p:tgtEl>
                                          <p:spTgt spid="22574"/>
                                        </p:tgtEl>
                                        <p:attrNameLst>
                                          <p:attrName>style.visibility</p:attrName>
                                        </p:attrNameLst>
                                      </p:cBhvr>
                                      <p:to>
                                        <p:strVal val="visible"/>
                                      </p:to>
                                    </p:set>
                                    <p:anim calcmode="lin" valueType="num">
                                      <p:cBhvr>
                                        <p:cTn id="224" dur="2000" fill="hold"/>
                                        <p:tgtEl>
                                          <p:spTgt spid="22574"/>
                                        </p:tgtEl>
                                        <p:attrNameLst>
                                          <p:attrName>ppt_w</p:attrName>
                                        </p:attrNameLst>
                                      </p:cBhvr>
                                      <p:tavLst>
                                        <p:tav tm="0">
                                          <p:val>
                                            <p:fltVal val="0"/>
                                          </p:val>
                                        </p:tav>
                                        <p:tav tm="100000">
                                          <p:val>
                                            <p:strVal val="#ppt_w"/>
                                          </p:val>
                                        </p:tav>
                                      </p:tavLst>
                                    </p:anim>
                                    <p:anim calcmode="lin" valueType="num">
                                      <p:cBhvr>
                                        <p:cTn id="225" dur="2000" fill="hold"/>
                                        <p:tgtEl>
                                          <p:spTgt spid="22574"/>
                                        </p:tgtEl>
                                        <p:attrNameLst>
                                          <p:attrName>ppt_h</p:attrName>
                                        </p:attrNameLst>
                                      </p:cBhvr>
                                      <p:tavLst>
                                        <p:tav tm="0">
                                          <p:val>
                                            <p:fltVal val="0"/>
                                          </p:val>
                                        </p:tav>
                                        <p:tav tm="100000">
                                          <p:val>
                                            <p:strVal val="#ppt_h"/>
                                          </p:val>
                                        </p:tav>
                                      </p:tavLst>
                                    </p:anim>
                                    <p:animEffect transition="in" filter="fade">
                                      <p:cBhvr>
                                        <p:cTn id="226" dur="2000"/>
                                        <p:tgtEl>
                                          <p:spTgt spid="22574"/>
                                        </p:tgtEl>
                                      </p:cBhvr>
                                    </p:animEffect>
                                  </p:childTnLst>
                                </p:cTn>
                              </p:par>
                              <p:par>
                                <p:cTn id="227" presetID="53" presetClass="entr" presetSubtype="0" fill="hold" grpId="0" nodeType="withEffect">
                                  <p:stCondLst>
                                    <p:cond delay="0"/>
                                  </p:stCondLst>
                                  <p:childTnLst>
                                    <p:set>
                                      <p:cBhvr>
                                        <p:cTn id="228" dur="1" fill="hold">
                                          <p:stCondLst>
                                            <p:cond delay="0"/>
                                          </p:stCondLst>
                                        </p:cTn>
                                        <p:tgtEl>
                                          <p:spTgt spid="22575"/>
                                        </p:tgtEl>
                                        <p:attrNameLst>
                                          <p:attrName>style.visibility</p:attrName>
                                        </p:attrNameLst>
                                      </p:cBhvr>
                                      <p:to>
                                        <p:strVal val="visible"/>
                                      </p:to>
                                    </p:set>
                                    <p:anim calcmode="lin" valueType="num">
                                      <p:cBhvr>
                                        <p:cTn id="229" dur="2000" fill="hold"/>
                                        <p:tgtEl>
                                          <p:spTgt spid="22575"/>
                                        </p:tgtEl>
                                        <p:attrNameLst>
                                          <p:attrName>ppt_w</p:attrName>
                                        </p:attrNameLst>
                                      </p:cBhvr>
                                      <p:tavLst>
                                        <p:tav tm="0">
                                          <p:val>
                                            <p:fltVal val="0"/>
                                          </p:val>
                                        </p:tav>
                                        <p:tav tm="100000">
                                          <p:val>
                                            <p:strVal val="#ppt_w"/>
                                          </p:val>
                                        </p:tav>
                                      </p:tavLst>
                                    </p:anim>
                                    <p:anim calcmode="lin" valueType="num">
                                      <p:cBhvr>
                                        <p:cTn id="230" dur="2000" fill="hold"/>
                                        <p:tgtEl>
                                          <p:spTgt spid="22575"/>
                                        </p:tgtEl>
                                        <p:attrNameLst>
                                          <p:attrName>ppt_h</p:attrName>
                                        </p:attrNameLst>
                                      </p:cBhvr>
                                      <p:tavLst>
                                        <p:tav tm="0">
                                          <p:val>
                                            <p:fltVal val="0"/>
                                          </p:val>
                                        </p:tav>
                                        <p:tav tm="100000">
                                          <p:val>
                                            <p:strVal val="#ppt_h"/>
                                          </p:val>
                                        </p:tav>
                                      </p:tavLst>
                                    </p:anim>
                                    <p:animEffect transition="in" filter="fade">
                                      <p:cBhvr>
                                        <p:cTn id="231" dur="2000"/>
                                        <p:tgtEl>
                                          <p:spTgt spid="22575"/>
                                        </p:tgtEl>
                                      </p:cBhvr>
                                    </p:animEffect>
                                  </p:childTnLst>
                                </p:cTn>
                              </p:par>
                              <p:par>
                                <p:cTn id="232" presetID="53" presetClass="entr" presetSubtype="0" fill="hold" grpId="0" nodeType="withEffect">
                                  <p:stCondLst>
                                    <p:cond delay="0"/>
                                  </p:stCondLst>
                                  <p:childTnLst>
                                    <p:set>
                                      <p:cBhvr>
                                        <p:cTn id="233" dur="1" fill="hold">
                                          <p:stCondLst>
                                            <p:cond delay="0"/>
                                          </p:stCondLst>
                                        </p:cTn>
                                        <p:tgtEl>
                                          <p:spTgt spid="22576"/>
                                        </p:tgtEl>
                                        <p:attrNameLst>
                                          <p:attrName>style.visibility</p:attrName>
                                        </p:attrNameLst>
                                      </p:cBhvr>
                                      <p:to>
                                        <p:strVal val="visible"/>
                                      </p:to>
                                    </p:set>
                                    <p:anim calcmode="lin" valueType="num">
                                      <p:cBhvr>
                                        <p:cTn id="234" dur="2000" fill="hold"/>
                                        <p:tgtEl>
                                          <p:spTgt spid="22576"/>
                                        </p:tgtEl>
                                        <p:attrNameLst>
                                          <p:attrName>ppt_w</p:attrName>
                                        </p:attrNameLst>
                                      </p:cBhvr>
                                      <p:tavLst>
                                        <p:tav tm="0">
                                          <p:val>
                                            <p:fltVal val="0"/>
                                          </p:val>
                                        </p:tav>
                                        <p:tav tm="100000">
                                          <p:val>
                                            <p:strVal val="#ppt_w"/>
                                          </p:val>
                                        </p:tav>
                                      </p:tavLst>
                                    </p:anim>
                                    <p:anim calcmode="lin" valueType="num">
                                      <p:cBhvr>
                                        <p:cTn id="235" dur="2000" fill="hold"/>
                                        <p:tgtEl>
                                          <p:spTgt spid="22576"/>
                                        </p:tgtEl>
                                        <p:attrNameLst>
                                          <p:attrName>ppt_h</p:attrName>
                                        </p:attrNameLst>
                                      </p:cBhvr>
                                      <p:tavLst>
                                        <p:tav tm="0">
                                          <p:val>
                                            <p:fltVal val="0"/>
                                          </p:val>
                                        </p:tav>
                                        <p:tav tm="100000">
                                          <p:val>
                                            <p:strVal val="#ppt_h"/>
                                          </p:val>
                                        </p:tav>
                                      </p:tavLst>
                                    </p:anim>
                                    <p:animEffect transition="in" filter="fade">
                                      <p:cBhvr>
                                        <p:cTn id="236" dur="2000"/>
                                        <p:tgtEl>
                                          <p:spTgt spid="22576"/>
                                        </p:tgtEl>
                                      </p:cBhvr>
                                    </p:animEffect>
                                  </p:childTnLst>
                                </p:cTn>
                              </p:par>
                              <p:par>
                                <p:cTn id="237" presetID="53" presetClass="entr" presetSubtype="0" fill="hold" grpId="0" nodeType="withEffect">
                                  <p:stCondLst>
                                    <p:cond delay="0"/>
                                  </p:stCondLst>
                                  <p:childTnLst>
                                    <p:set>
                                      <p:cBhvr>
                                        <p:cTn id="238" dur="1" fill="hold">
                                          <p:stCondLst>
                                            <p:cond delay="0"/>
                                          </p:stCondLst>
                                        </p:cTn>
                                        <p:tgtEl>
                                          <p:spTgt spid="22577"/>
                                        </p:tgtEl>
                                        <p:attrNameLst>
                                          <p:attrName>style.visibility</p:attrName>
                                        </p:attrNameLst>
                                      </p:cBhvr>
                                      <p:to>
                                        <p:strVal val="visible"/>
                                      </p:to>
                                    </p:set>
                                    <p:anim calcmode="lin" valueType="num">
                                      <p:cBhvr>
                                        <p:cTn id="239" dur="2000" fill="hold"/>
                                        <p:tgtEl>
                                          <p:spTgt spid="22577"/>
                                        </p:tgtEl>
                                        <p:attrNameLst>
                                          <p:attrName>ppt_w</p:attrName>
                                        </p:attrNameLst>
                                      </p:cBhvr>
                                      <p:tavLst>
                                        <p:tav tm="0">
                                          <p:val>
                                            <p:fltVal val="0"/>
                                          </p:val>
                                        </p:tav>
                                        <p:tav tm="100000">
                                          <p:val>
                                            <p:strVal val="#ppt_w"/>
                                          </p:val>
                                        </p:tav>
                                      </p:tavLst>
                                    </p:anim>
                                    <p:anim calcmode="lin" valueType="num">
                                      <p:cBhvr>
                                        <p:cTn id="240" dur="2000" fill="hold"/>
                                        <p:tgtEl>
                                          <p:spTgt spid="22577"/>
                                        </p:tgtEl>
                                        <p:attrNameLst>
                                          <p:attrName>ppt_h</p:attrName>
                                        </p:attrNameLst>
                                      </p:cBhvr>
                                      <p:tavLst>
                                        <p:tav tm="0">
                                          <p:val>
                                            <p:fltVal val="0"/>
                                          </p:val>
                                        </p:tav>
                                        <p:tav tm="100000">
                                          <p:val>
                                            <p:strVal val="#ppt_h"/>
                                          </p:val>
                                        </p:tav>
                                      </p:tavLst>
                                    </p:anim>
                                    <p:animEffect transition="in" filter="fade">
                                      <p:cBhvr>
                                        <p:cTn id="241" dur="2000"/>
                                        <p:tgtEl>
                                          <p:spTgt spid="22577"/>
                                        </p:tgtEl>
                                      </p:cBhvr>
                                    </p:animEffect>
                                  </p:childTnLst>
                                </p:cTn>
                              </p:par>
                              <p:par>
                                <p:cTn id="242" presetID="53" presetClass="entr" presetSubtype="0" fill="hold" grpId="0" nodeType="withEffect">
                                  <p:stCondLst>
                                    <p:cond delay="0"/>
                                  </p:stCondLst>
                                  <p:childTnLst>
                                    <p:set>
                                      <p:cBhvr>
                                        <p:cTn id="243" dur="1" fill="hold">
                                          <p:stCondLst>
                                            <p:cond delay="0"/>
                                          </p:stCondLst>
                                        </p:cTn>
                                        <p:tgtEl>
                                          <p:spTgt spid="22578"/>
                                        </p:tgtEl>
                                        <p:attrNameLst>
                                          <p:attrName>style.visibility</p:attrName>
                                        </p:attrNameLst>
                                      </p:cBhvr>
                                      <p:to>
                                        <p:strVal val="visible"/>
                                      </p:to>
                                    </p:set>
                                    <p:anim calcmode="lin" valueType="num">
                                      <p:cBhvr>
                                        <p:cTn id="244" dur="2000" fill="hold"/>
                                        <p:tgtEl>
                                          <p:spTgt spid="22578"/>
                                        </p:tgtEl>
                                        <p:attrNameLst>
                                          <p:attrName>ppt_w</p:attrName>
                                        </p:attrNameLst>
                                      </p:cBhvr>
                                      <p:tavLst>
                                        <p:tav tm="0">
                                          <p:val>
                                            <p:fltVal val="0"/>
                                          </p:val>
                                        </p:tav>
                                        <p:tav tm="100000">
                                          <p:val>
                                            <p:strVal val="#ppt_w"/>
                                          </p:val>
                                        </p:tav>
                                      </p:tavLst>
                                    </p:anim>
                                    <p:anim calcmode="lin" valueType="num">
                                      <p:cBhvr>
                                        <p:cTn id="245" dur="2000" fill="hold"/>
                                        <p:tgtEl>
                                          <p:spTgt spid="22578"/>
                                        </p:tgtEl>
                                        <p:attrNameLst>
                                          <p:attrName>ppt_h</p:attrName>
                                        </p:attrNameLst>
                                      </p:cBhvr>
                                      <p:tavLst>
                                        <p:tav tm="0">
                                          <p:val>
                                            <p:fltVal val="0"/>
                                          </p:val>
                                        </p:tav>
                                        <p:tav tm="100000">
                                          <p:val>
                                            <p:strVal val="#ppt_h"/>
                                          </p:val>
                                        </p:tav>
                                      </p:tavLst>
                                    </p:anim>
                                    <p:animEffect transition="in" filter="fade">
                                      <p:cBhvr>
                                        <p:cTn id="246" dur="2000"/>
                                        <p:tgtEl>
                                          <p:spTgt spid="22578"/>
                                        </p:tgtEl>
                                      </p:cBhvr>
                                    </p:animEffect>
                                  </p:childTnLst>
                                </p:cTn>
                              </p:par>
                              <p:par>
                                <p:cTn id="247" presetID="53" presetClass="entr" presetSubtype="0" fill="hold" grpId="0" nodeType="withEffect">
                                  <p:stCondLst>
                                    <p:cond delay="0"/>
                                  </p:stCondLst>
                                  <p:childTnLst>
                                    <p:set>
                                      <p:cBhvr>
                                        <p:cTn id="248" dur="1" fill="hold">
                                          <p:stCondLst>
                                            <p:cond delay="0"/>
                                          </p:stCondLst>
                                        </p:cTn>
                                        <p:tgtEl>
                                          <p:spTgt spid="22579"/>
                                        </p:tgtEl>
                                        <p:attrNameLst>
                                          <p:attrName>style.visibility</p:attrName>
                                        </p:attrNameLst>
                                      </p:cBhvr>
                                      <p:to>
                                        <p:strVal val="visible"/>
                                      </p:to>
                                    </p:set>
                                    <p:anim calcmode="lin" valueType="num">
                                      <p:cBhvr>
                                        <p:cTn id="249" dur="2000" fill="hold"/>
                                        <p:tgtEl>
                                          <p:spTgt spid="22579"/>
                                        </p:tgtEl>
                                        <p:attrNameLst>
                                          <p:attrName>ppt_w</p:attrName>
                                        </p:attrNameLst>
                                      </p:cBhvr>
                                      <p:tavLst>
                                        <p:tav tm="0">
                                          <p:val>
                                            <p:fltVal val="0"/>
                                          </p:val>
                                        </p:tav>
                                        <p:tav tm="100000">
                                          <p:val>
                                            <p:strVal val="#ppt_w"/>
                                          </p:val>
                                        </p:tav>
                                      </p:tavLst>
                                    </p:anim>
                                    <p:anim calcmode="lin" valueType="num">
                                      <p:cBhvr>
                                        <p:cTn id="250" dur="2000" fill="hold"/>
                                        <p:tgtEl>
                                          <p:spTgt spid="22579"/>
                                        </p:tgtEl>
                                        <p:attrNameLst>
                                          <p:attrName>ppt_h</p:attrName>
                                        </p:attrNameLst>
                                      </p:cBhvr>
                                      <p:tavLst>
                                        <p:tav tm="0">
                                          <p:val>
                                            <p:fltVal val="0"/>
                                          </p:val>
                                        </p:tav>
                                        <p:tav tm="100000">
                                          <p:val>
                                            <p:strVal val="#ppt_h"/>
                                          </p:val>
                                        </p:tav>
                                      </p:tavLst>
                                    </p:anim>
                                    <p:animEffect transition="in" filter="fade">
                                      <p:cBhvr>
                                        <p:cTn id="251" dur="2000"/>
                                        <p:tgtEl>
                                          <p:spTgt spid="22579"/>
                                        </p:tgtEl>
                                      </p:cBhvr>
                                    </p:animEffect>
                                  </p:childTnLst>
                                </p:cTn>
                              </p:par>
                              <p:par>
                                <p:cTn id="252" presetID="53" presetClass="entr" presetSubtype="0" fill="hold" grpId="0" nodeType="withEffect">
                                  <p:stCondLst>
                                    <p:cond delay="0"/>
                                  </p:stCondLst>
                                  <p:childTnLst>
                                    <p:set>
                                      <p:cBhvr>
                                        <p:cTn id="253" dur="1" fill="hold">
                                          <p:stCondLst>
                                            <p:cond delay="0"/>
                                          </p:stCondLst>
                                        </p:cTn>
                                        <p:tgtEl>
                                          <p:spTgt spid="22580"/>
                                        </p:tgtEl>
                                        <p:attrNameLst>
                                          <p:attrName>style.visibility</p:attrName>
                                        </p:attrNameLst>
                                      </p:cBhvr>
                                      <p:to>
                                        <p:strVal val="visible"/>
                                      </p:to>
                                    </p:set>
                                    <p:anim calcmode="lin" valueType="num">
                                      <p:cBhvr>
                                        <p:cTn id="254" dur="2000" fill="hold"/>
                                        <p:tgtEl>
                                          <p:spTgt spid="22580"/>
                                        </p:tgtEl>
                                        <p:attrNameLst>
                                          <p:attrName>ppt_w</p:attrName>
                                        </p:attrNameLst>
                                      </p:cBhvr>
                                      <p:tavLst>
                                        <p:tav tm="0">
                                          <p:val>
                                            <p:fltVal val="0"/>
                                          </p:val>
                                        </p:tav>
                                        <p:tav tm="100000">
                                          <p:val>
                                            <p:strVal val="#ppt_w"/>
                                          </p:val>
                                        </p:tav>
                                      </p:tavLst>
                                    </p:anim>
                                    <p:anim calcmode="lin" valueType="num">
                                      <p:cBhvr>
                                        <p:cTn id="255" dur="2000" fill="hold"/>
                                        <p:tgtEl>
                                          <p:spTgt spid="22580"/>
                                        </p:tgtEl>
                                        <p:attrNameLst>
                                          <p:attrName>ppt_h</p:attrName>
                                        </p:attrNameLst>
                                      </p:cBhvr>
                                      <p:tavLst>
                                        <p:tav tm="0">
                                          <p:val>
                                            <p:fltVal val="0"/>
                                          </p:val>
                                        </p:tav>
                                        <p:tav tm="100000">
                                          <p:val>
                                            <p:strVal val="#ppt_h"/>
                                          </p:val>
                                        </p:tav>
                                      </p:tavLst>
                                    </p:anim>
                                    <p:animEffect transition="in" filter="fade">
                                      <p:cBhvr>
                                        <p:cTn id="256" dur="2000"/>
                                        <p:tgtEl>
                                          <p:spTgt spid="22580"/>
                                        </p:tgtEl>
                                      </p:cBhvr>
                                    </p:animEffect>
                                  </p:childTnLst>
                                </p:cTn>
                              </p:par>
                              <p:par>
                                <p:cTn id="257" presetID="53" presetClass="entr" presetSubtype="0" fill="hold" grpId="0" nodeType="withEffect">
                                  <p:stCondLst>
                                    <p:cond delay="0"/>
                                  </p:stCondLst>
                                  <p:childTnLst>
                                    <p:set>
                                      <p:cBhvr>
                                        <p:cTn id="258" dur="1" fill="hold">
                                          <p:stCondLst>
                                            <p:cond delay="0"/>
                                          </p:stCondLst>
                                        </p:cTn>
                                        <p:tgtEl>
                                          <p:spTgt spid="22581"/>
                                        </p:tgtEl>
                                        <p:attrNameLst>
                                          <p:attrName>style.visibility</p:attrName>
                                        </p:attrNameLst>
                                      </p:cBhvr>
                                      <p:to>
                                        <p:strVal val="visible"/>
                                      </p:to>
                                    </p:set>
                                    <p:anim calcmode="lin" valueType="num">
                                      <p:cBhvr>
                                        <p:cTn id="259" dur="2000" fill="hold"/>
                                        <p:tgtEl>
                                          <p:spTgt spid="22581"/>
                                        </p:tgtEl>
                                        <p:attrNameLst>
                                          <p:attrName>ppt_w</p:attrName>
                                        </p:attrNameLst>
                                      </p:cBhvr>
                                      <p:tavLst>
                                        <p:tav tm="0">
                                          <p:val>
                                            <p:fltVal val="0"/>
                                          </p:val>
                                        </p:tav>
                                        <p:tav tm="100000">
                                          <p:val>
                                            <p:strVal val="#ppt_w"/>
                                          </p:val>
                                        </p:tav>
                                      </p:tavLst>
                                    </p:anim>
                                    <p:anim calcmode="lin" valueType="num">
                                      <p:cBhvr>
                                        <p:cTn id="260" dur="2000" fill="hold"/>
                                        <p:tgtEl>
                                          <p:spTgt spid="22581"/>
                                        </p:tgtEl>
                                        <p:attrNameLst>
                                          <p:attrName>ppt_h</p:attrName>
                                        </p:attrNameLst>
                                      </p:cBhvr>
                                      <p:tavLst>
                                        <p:tav tm="0">
                                          <p:val>
                                            <p:fltVal val="0"/>
                                          </p:val>
                                        </p:tav>
                                        <p:tav tm="100000">
                                          <p:val>
                                            <p:strVal val="#ppt_h"/>
                                          </p:val>
                                        </p:tav>
                                      </p:tavLst>
                                    </p:anim>
                                    <p:animEffect transition="in" filter="fade">
                                      <p:cBhvr>
                                        <p:cTn id="261" dur="2000"/>
                                        <p:tgtEl>
                                          <p:spTgt spid="22581"/>
                                        </p:tgtEl>
                                      </p:cBhvr>
                                    </p:animEffect>
                                  </p:childTnLst>
                                </p:cTn>
                              </p:par>
                              <p:par>
                                <p:cTn id="262" presetID="53" presetClass="entr" presetSubtype="0" fill="hold" grpId="0" nodeType="withEffect">
                                  <p:stCondLst>
                                    <p:cond delay="0"/>
                                  </p:stCondLst>
                                  <p:childTnLst>
                                    <p:set>
                                      <p:cBhvr>
                                        <p:cTn id="263" dur="1" fill="hold">
                                          <p:stCondLst>
                                            <p:cond delay="0"/>
                                          </p:stCondLst>
                                        </p:cTn>
                                        <p:tgtEl>
                                          <p:spTgt spid="22582"/>
                                        </p:tgtEl>
                                        <p:attrNameLst>
                                          <p:attrName>style.visibility</p:attrName>
                                        </p:attrNameLst>
                                      </p:cBhvr>
                                      <p:to>
                                        <p:strVal val="visible"/>
                                      </p:to>
                                    </p:set>
                                    <p:anim calcmode="lin" valueType="num">
                                      <p:cBhvr>
                                        <p:cTn id="264" dur="2000" fill="hold"/>
                                        <p:tgtEl>
                                          <p:spTgt spid="22582"/>
                                        </p:tgtEl>
                                        <p:attrNameLst>
                                          <p:attrName>ppt_w</p:attrName>
                                        </p:attrNameLst>
                                      </p:cBhvr>
                                      <p:tavLst>
                                        <p:tav tm="0">
                                          <p:val>
                                            <p:fltVal val="0"/>
                                          </p:val>
                                        </p:tav>
                                        <p:tav tm="100000">
                                          <p:val>
                                            <p:strVal val="#ppt_w"/>
                                          </p:val>
                                        </p:tav>
                                      </p:tavLst>
                                    </p:anim>
                                    <p:anim calcmode="lin" valueType="num">
                                      <p:cBhvr>
                                        <p:cTn id="265" dur="2000" fill="hold"/>
                                        <p:tgtEl>
                                          <p:spTgt spid="22582"/>
                                        </p:tgtEl>
                                        <p:attrNameLst>
                                          <p:attrName>ppt_h</p:attrName>
                                        </p:attrNameLst>
                                      </p:cBhvr>
                                      <p:tavLst>
                                        <p:tav tm="0">
                                          <p:val>
                                            <p:fltVal val="0"/>
                                          </p:val>
                                        </p:tav>
                                        <p:tav tm="100000">
                                          <p:val>
                                            <p:strVal val="#ppt_h"/>
                                          </p:val>
                                        </p:tav>
                                      </p:tavLst>
                                    </p:anim>
                                    <p:animEffect transition="in" filter="fade">
                                      <p:cBhvr>
                                        <p:cTn id="266" dur="2000"/>
                                        <p:tgtEl>
                                          <p:spTgt spid="22582"/>
                                        </p:tgtEl>
                                      </p:cBhvr>
                                    </p:animEffect>
                                  </p:childTnLst>
                                </p:cTn>
                              </p:par>
                              <p:par>
                                <p:cTn id="267" presetID="53" presetClass="entr" presetSubtype="0" fill="hold" grpId="0" nodeType="withEffect">
                                  <p:stCondLst>
                                    <p:cond delay="0"/>
                                  </p:stCondLst>
                                  <p:childTnLst>
                                    <p:set>
                                      <p:cBhvr>
                                        <p:cTn id="268" dur="1" fill="hold">
                                          <p:stCondLst>
                                            <p:cond delay="0"/>
                                          </p:stCondLst>
                                        </p:cTn>
                                        <p:tgtEl>
                                          <p:spTgt spid="22583"/>
                                        </p:tgtEl>
                                        <p:attrNameLst>
                                          <p:attrName>style.visibility</p:attrName>
                                        </p:attrNameLst>
                                      </p:cBhvr>
                                      <p:to>
                                        <p:strVal val="visible"/>
                                      </p:to>
                                    </p:set>
                                    <p:anim calcmode="lin" valueType="num">
                                      <p:cBhvr>
                                        <p:cTn id="269" dur="2000" fill="hold"/>
                                        <p:tgtEl>
                                          <p:spTgt spid="22583"/>
                                        </p:tgtEl>
                                        <p:attrNameLst>
                                          <p:attrName>ppt_w</p:attrName>
                                        </p:attrNameLst>
                                      </p:cBhvr>
                                      <p:tavLst>
                                        <p:tav tm="0">
                                          <p:val>
                                            <p:fltVal val="0"/>
                                          </p:val>
                                        </p:tav>
                                        <p:tav tm="100000">
                                          <p:val>
                                            <p:strVal val="#ppt_w"/>
                                          </p:val>
                                        </p:tav>
                                      </p:tavLst>
                                    </p:anim>
                                    <p:anim calcmode="lin" valueType="num">
                                      <p:cBhvr>
                                        <p:cTn id="270" dur="2000" fill="hold"/>
                                        <p:tgtEl>
                                          <p:spTgt spid="22583"/>
                                        </p:tgtEl>
                                        <p:attrNameLst>
                                          <p:attrName>ppt_h</p:attrName>
                                        </p:attrNameLst>
                                      </p:cBhvr>
                                      <p:tavLst>
                                        <p:tav tm="0">
                                          <p:val>
                                            <p:fltVal val="0"/>
                                          </p:val>
                                        </p:tav>
                                        <p:tav tm="100000">
                                          <p:val>
                                            <p:strVal val="#ppt_h"/>
                                          </p:val>
                                        </p:tav>
                                      </p:tavLst>
                                    </p:anim>
                                    <p:animEffect transition="in" filter="fade">
                                      <p:cBhvr>
                                        <p:cTn id="271" dur="2000"/>
                                        <p:tgtEl>
                                          <p:spTgt spid="22583"/>
                                        </p:tgtEl>
                                      </p:cBhvr>
                                    </p:animEffect>
                                  </p:childTnLst>
                                </p:cTn>
                              </p:par>
                              <p:par>
                                <p:cTn id="272" presetID="53" presetClass="entr" presetSubtype="0" fill="hold" grpId="0" nodeType="withEffect">
                                  <p:stCondLst>
                                    <p:cond delay="0"/>
                                  </p:stCondLst>
                                  <p:childTnLst>
                                    <p:set>
                                      <p:cBhvr>
                                        <p:cTn id="273" dur="1" fill="hold">
                                          <p:stCondLst>
                                            <p:cond delay="0"/>
                                          </p:stCondLst>
                                        </p:cTn>
                                        <p:tgtEl>
                                          <p:spTgt spid="22584"/>
                                        </p:tgtEl>
                                        <p:attrNameLst>
                                          <p:attrName>style.visibility</p:attrName>
                                        </p:attrNameLst>
                                      </p:cBhvr>
                                      <p:to>
                                        <p:strVal val="visible"/>
                                      </p:to>
                                    </p:set>
                                    <p:anim calcmode="lin" valueType="num">
                                      <p:cBhvr>
                                        <p:cTn id="274" dur="2000" fill="hold"/>
                                        <p:tgtEl>
                                          <p:spTgt spid="22584"/>
                                        </p:tgtEl>
                                        <p:attrNameLst>
                                          <p:attrName>ppt_w</p:attrName>
                                        </p:attrNameLst>
                                      </p:cBhvr>
                                      <p:tavLst>
                                        <p:tav tm="0">
                                          <p:val>
                                            <p:fltVal val="0"/>
                                          </p:val>
                                        </p:tav>
                                        <p:tav tm="100000">
                                          <p:val>
                                            <p:strVal val="#ppt_w"/>
                                          </p:val>
                                        </p:tav>
                                      </p:tavLst>
                                    </p:anim>
                                    <p:anim calcmode="lin" valueType="num">
                                      <p:cBhvr>
                                        <p:cTn id="275" dur="2000" fill="hold"/>
                                        <p:tgtEl>
                                          <p:spTgt spid="22584"/>
                                        </p:tgtEl>
                                        <p:attrNameLst>
                                          <p:attrName>ppt_h</p:attrName>
                                        </p:attrNameLst>
                                      </p:cBhvr>
                                      <p:tavLst>
                                        <p:tav tm="0">
                                          <p:val>
                                            <p:fltVal val="0"/>
                                          </p:val>
                                        </p:tav>
                                        <p:tav tm="100000">
                                          <p:val>
                                            <p:strVal val="#ppt_h"/>
                                          </p:val>
                                        </p:tav>
                                      </p:tavLst>
                                    </p:anim>
                                    <p:animEffect transition="in" filter="fade">
                                      <p:cBhvr>
                                        <p:cTn id="276" dur="2000"/>
                                        <p:tgtEl>
                                          <p:spTgt spid="22584"/>
                                        </p:tgtEl>
                                      </p:cBhvr>
                                    </p:animEffect>
                                  </p:childTnLst>
                                </p:cTn>
                              </p:par>
                              <p:par>
                                <p:cTn id="277" presetID="53" presetClass="entr" presetSubtype="0" fill="hold" grpId="0" nodeType="withEffect">
                                  <p:stCondLst>
                                    <p:cond delay="0"/>
                                  </p:stCondLst>
                                  <p:childTnLst>
                                    <p:set>
                                      <p:cBhvr>
                                        <p:cTn id="278" dur="1" fill="hold">
                                          <p:stCondLst>
                                            <p:cond delay="0"/>
                                          </p:stCondLst>
                                        </p:cTn>
                                        <p:tgtEl>
                                          <p:spTgt spid="22585"/>
                                        </p:tgtEl>
                                        <p:attrNameLst>
                                          <p:attrName>style.visibility</p:attrName>
                                        </p:attrNameLst>
                                      </p:cBhvr>
                                      <p:to>
                                        <p:strVal val="visible"/>
                                      </p:to>
                                    </p:set>
                                    <p:anim calcmode="lin" valueType="num">
                                      <p:cBhvr>
                                        <p:cTn id="279" dur="2000" fill="hold"/>
                                        <p:tgtEl>
                                          <p:spTgt spid="22585"/>
                                        </p:tgtEl>
                                        <p:attrNameLst>
                                          <p:attrName>ppt_w</p:attrName>
                                        </p:attrNameLst>
                                      </p:cBhvr>
                                      <p:tavLst>
                                        <p:tav tm="0">
                                          <p:val>
                                            <p:fltVal val="0"/>
                                          </p:val>
                                        </p:tav>
                                        <p:tav tm="100000">
                                          <p:val>
                                            <p:strVal val="#ppt_w"/>
                                          </p:val>
                                        </p:tav>
                                      </p:tavLst>
                                    </p:anim>
                                    <p:anim calcmode="lin" valueType="num">
                                      <p:cBhvr>
                                        <p:cTn id="280" dur="2000" fill="hold"/>
                                        <p:tgtEl>
                                          <p:spTgt spid="22585"/>
                                        </p:tgtEl>
                                        <p:attrNameLst>
                                          <p:attrName>ppt_h</p:attrName>
                                        </p:attrNameLst>
                                      </p:cBhvr>
                                      <p:tavLst>
                                        <p:tav tm="0">
                                          <p:val>
                                            <p:fltVal val="0"/>
                                          </p:val>
                                        </p:tav>
                                        <p:tav tm="100000">
                                          <p:val>
                                            <p:strVal val="#ppt_h"/>
                                          </p:val>
                                        </p:tav>
                                      </p:tavLst>
                                    </p:anim>
                                    <p:animEffect transition="in" filter="fade">
                                      <p:cBhvr>
                                        <p:cTn id="281" dur="2000"/>
                                        <p:tgtEl>
                                          <p:spTgt spid="22585"/>
                                        </p:tgtEl>
                                      </p:cBhvr>
                                    </p:animEffect>
                                  </p:childTnLst>
                                </p:cTn>
                              </p:par>
                              <p:par>
                                <p:cTn id="282" presetID="53" presetClass="entr" presetSubtype="0" fill="hold" grpId="0" nodeType="withEffect">
                                  <p:stCondLst>
                                    <p:cond delay="0"/>
                                  </p:stCondLst>
                                  <p:childTnLst>
                                    <p:set>
                                      <p:cBhvr>
                                        <p:cTn id="283" dur="1" fill="hold">
                                          <p:stCondLst>
                                            <p:cond delay="0"/>
                                          </p:stCondLst>
                                        </p:cTn>
                                        <p:tgtEl>
                                          <p:spTgt spid="22586"/>
                                        </p:tgtEl>
                                        <p:attrNameLst>
                                          <p:attrName>style.visibility</p:attrName>
                                        </p:attrNameLst>
                                      </p:cBhvr>
                                      <p:to>
                                        <p:strVal val="visible"/>
                                      </p:to>
                                    </p:set>
                                    <p:anim calcmode="lin" valueType="num">
                                      <p:cBhvr>
                                        <p:cTn id="284" dur="2000" fill="hold"/>
                                        <p:tgtEl>
                                          <p:spTgt spid="22586"/>
                                        </p:tgtEl>
                                        <p:attrNameLst>
                                          <p:attrName>ppt_w</p:attrName>
                                        </p:attrNameLst>
                                      </p:cBhvr>
                                      <p:tavLst>
                                        <p:tav tm="0">
                                          <p:val>
                                            <p:fltVal val="0"/>
                                          </p:val>
                                        </p:tav>
                                        <p:tav tm="100000">
                                          <p:val>
                                            <p:strVal val="#ppt_w"/>
                                          </p:val>
                                        </p:tav>
                                      </p:tavLst>
                                    </p:anim>
                                    <p:anim calcmode="lin" valueType="num">
                                      <p:cBhvr>
                                        <p:cTn id="285" dur="2000" fill="hold"/>
                                        <p:tgtEl>
                                          <p:spTgt spid="22586"/>
                                        </p:tgtEl>
                                        <p:attrNameLst>
                                          <p:attrName>ppt_h</p:attrName>
                                        </p:attrNameLst>
                                      </p:cBhvr>
                                      <p:tavLst>
                                        <p:tav tm="0">
                                          <p:val>
                                            <p:fltVal val="0"/>
                                          </p:val>
                                        </p:tav>
                                        <p:tav tm="100000">
                                          <p:val>
                                            <p:strVal val="#ppt_h"/>
                                          </p:val>
                                        </p:tav>
                                      </p:tavLst>
                                    </p:anim>
                                    <p:animEffect transition="in" filter="fade">
                                      <p:cBhvr>
                                        <p:cTn id="286" dur="2000"/>
                                        <p:tgtEl>
                                          <p:spTgt spid="22586"/>
                                        </p:tgtEl>
                                      </p:cBhvr>
                                    </p:animEffect>
                                  </p:childTnLst>
                                </p:cTn>
                              </p:par>
                              <p:par>
                                <p:cTn id="287" presetID="53" presetClass="entr" presetSubtype="0" fill="hold" grpId="0" nodeType="withEffect">
                                  <p:stCondLst>
                                    <p:cond delay="0"/>
                                  </p:stCondLst>
                                  <p:childTnLst>
                                    <p:set>
                                      <p:cBhvr>
                                        <p:cTn id="288" dur="1" fill="hold">
                                          <p:stCondLst>
                                            <p:cond delay="0"/>
                                          </p:stCondLst>
                                        </p:cTn>
                                        <p:tgtEl>
                                          <p:spTgt spid="22587"/>
                                        </p:tgtEl>
                                        <p:attrNameLst>
                                          <p:attrName>style.visibility</p:attrName>
                                        </p:attrNameLst>
                                      </p:cBhvr>
                                      <p:to>
                                        <p:strVal val="visible"/>
                                      </p:to>
                                    </p:set>
                                    <p:anim calcmode="lin" valueType="num">
                                      <p:cBhvr>
                                        <p:cTn id="289" dur="2000" fill="hold"/>
                                        <p:tgtEl>
                                          <p:spTgt spid="22587"/>
                                        </p:tgtEl>
                                        <p:attrNameLst>
                                          <p:attrName>ppt_w</p:attrName>
                                        </p:attrNameLst>
                                      </p:cBhvr>
                                      <p:tavLst>
                                        <p:tav tm="0">
                                          <p:val>
                                            <p:fltVal val="0"/>
                                          </p:val>
                                        </p:tav>
                                        <p:tav tm="100000">
                                          <p:val>
                                            <p:strVal val="#ppt_w"/>
                                          </p:val>
                                        </p:tav>
                                      </p:tavLst>
                                    </p:anim>
                                    <p:anim calcmode="lin" valueType="num">
                                      <p:cBhvr>
                                        <p:cTn id="290" dur="2000" fill="hold"/>
                                        <p:tgtEl>
                                          <p:spTgt spid="22587"/>
                                        </p:tgtEl>
                                        <p:attrNameLst>
                                          <p:attrName>ppt_h</p:attrName>
                                        </p:attrNameLst>
                                      </p:cBhvr>
                                      <p:tavLst>
                                        <p:tav tm="0">
                                          <p:val>
                                            <p:fltVal val="0"/>
                                          </p:val>
                                        </p:tav>
                                        <p:tav tm="100000">
                                          <p:val>
                                            <p:strVal val="#ppt_h"/>
                                          </p:val>
                                        </p:tav>
                                      </p:tavLst>
                                    </p:anim>
                                    <p:animEffect transition="in" filter="fade">
                                      <p:cBhvr>
                                        <p:cTn id="291" dur="2000"/>
                                        <p:tgtEl>
                                          <p:spTgt spid="22587"/>
                                        </p:tgtEl>
                                      </p:cBhvr>
                                    </p:animEffect>
                                  </p:childTnLst>
                                </p:cTn>
                              </p:par>
                              <p:par>
                                <p:cTn id="292" presetID="53" presetClass="entr" presetSubtype="0" fill="hold" grpId="0" nodeType="withEffect">
                                  <p:stCondLst>
                                    <p:cond delay="0"/>
                                  </p:stCondLst>
                                  <p:childTnLst>
                                    <p:set>
                                      <p:cBhvr>
                                        <p:cTn id="293" dur="1" fill="hold">
                                          <p:stCondLst>
                                            <p:cond delay="0"/>
                                          </p:stCondLst>
                                        </p:cTn>
                                        <p:tgtEl>
                                          <p:spTgt spid="22588"/>
                                        </p:tgtEl>
                                        <p:attrNameLst>
                                          <p:attrName>style.visibility</p:attrName>
                                        </p:attrNameLst>
                                      </p:cBhvr>
                                      <p:to>
                                        <p:strVal val="visible"/>
                                      </p:to>
                                    </p:set>
                                    <p:anim calcmode="lin" valueType="num">
                                      <p:cBhvr>
                                        <p:cTn id="294" dur="2000" fill="hold"/>
                                        <p:tgtEl>
                                          <p:spTgt spid="22588"/>
                                        </p:tgtEl>
                                        <p:attrNameLst>
                                          <p:attrName>ppt_w</p:attrName>
                                        </p:attrNameLst>
                                      </p:cBhvr>
                                      <p:tavLst>
                                        <p:tav tm="0">
                                          <p:val>
                                            <p:fltVal val="0"/>
                                          </p:val>
                                        </p:tav>
                                        <p:tav tm="100000">
                                          <p:val>
                                            <p:strVal val="#ppt_w"/>
                                          </p:val>
                                        </p:tav>
                                      </p:tavLst>
                                    </p:anim>
                                    <p:anim calcmode="lin" valueType="num">
                                      <p:cBhvr>
                                        <p:cTn id="295" dur="2000" fill="hold"/>
                                        <p:tgtEl>
                                          <p:spTgt spid="22588"/>
                                        </p:tgtEl>
                                        <p:attrNameLst>
                                          <p:attrName>ppt_h</p:attrName>
                                        </p:attrNameLst>
                                      </p:cBhvr>
                                      <p:tavLst>
                                        <p:tav tm="0">
                                          <p:val>
                                            <p:fltVal val="0"/>
                                          </p:val>
                                        </p:tav>
                                        <p:tav tm="100000">
                                          <p:val>
                                            <p:strVal val="#ppt_h"/>
                                          </p:val>
                                        </p:tav>
                                      </p:tavLst>
                                    </p:anim>
                                    <p:animEffect transition="in" filter="fade">
                                      <p:cBhvr>
                                        <p:cTn id="296" dur="2000"/>
                                        <p:tgtEl>
                                          <p:spTgt spid="22588"/>
                                        </p:tgtEl>
                                      </p:cBhvr>
                                    </p:animEffect>
                                  </p:childTnLst>
                                </p:cTn>
                              </p:par>
                              <p:par>
                                <p:cTn id="297" presetID="53" presetClass="entr" presetSubtype="0" fill="hold" grpId="0" nodeType="withEffect">
                                  <p:stCondLst>
                                    <p:cond delay="0"/>
                                  </p:stCondLst>
                                  <p:childTnLst>
                                    <p:set>
                                      <p:cBhvr>
                                        <p:cTn id="298" dur="1" fill="hold">
                                          <p:stCondLst>
                                            <p:cond delay="0"/>
                                          </p:stCondLst>
                                        </p:cTn>
                                        <p:tgtEl>
                                          <p:spTgt spid="22589"/>
                                        </p:tgtEl>
                                        <p:attrNameLst>
                                          <p:attrName>style.visibility</p:attrName>
                                        </p:attrNameLst>
                                      </p:cBhvr>
                                      <p:to>
                                        <p:strVal val="visible"/>
                                      </p:to>
                                    </p:set>
                                    <p:anim calcmode="lin" valueType="num">
                                      <p:cBhvr>
                                        <p:cTn id="299" dur="2000" fill="hold"/>
                                        <p:tgtEl>
                                          <p:spTgt spid="22589"/>
                                        </p:tgtEl>
                                        <p:attrNameLst>
                                          <p:attrName>ppt_w</p:attrName>
                                        </p:attrNameLst>
                                      </p:cBhvr>
                                      <p:tavLst>
                                        <p:tav tm="0">
                                          <p:val>
                                            <p:fltVal val="0"/>
                                          </p:val>
                                        </p:tav>
                                        <p:tav tm="100000">
                                          <p:val>
                                            <p:strVal val="#ppt_w"/>
                                          </p:val>
                                        </p:tav>
                                      </p:tavLst>
                                    </p:anim>
                                    <p:anim calcmode="lin" valueType="num">
                                      <p:cBhvr>
                                        <p:cTn id="300" dur="2000" fill="hold"/>
                                        <p:tgtEl>
                                          <p:spTgt spid="22589"/>
                                        </p:tgtEl>
                                        <p:attrNameLst>
                                          <p:attrName>ppt_h</p:attrName>
                                        </p:attrNameLst>
                                      </p:cBhvr>
                                      <p:tavLst>
                                        <p:tav tm="0">
                                          <p:val>
                                            <p:fltVal val="0"/>
                                          </p:val>
                                        </p:tav>
                                        <p:tav tm="100000">
                                          <p:val>
                                            <p:strVal val="#ppt_h"/>
                                          </p:val>
                                        </p:tav>
                                      </p:tavLst>
                                    </p:anim>
                                    <p:animEffect transition="in" filter="fade">
                                      <p:cBhvr>
                                        <p:cTn id="301" dur="2000"/>
                                        <p:tgtEl>
                                          <p:spTgt spid="22589"/>
                                        </p:tgtEl>
                                      </p:cBhvr>
                                    </p:animEffect>
                                  </p:childTnLst>
                                </p:cTn>
                              </p:par>
                              <p:par>
                                <p:cTn id="302" presetID="53" presetClass="entr" presetSubtype="0" fill="hold" grpId="0" nodeType="withEffect">
                                  <p:stCondLst>
                                    <p:cond delay="0"/>
                                  </p:stCondLst>
                                  <p:childTnLst>
                                    <p:set>
                                      <p:cBhvr>
                                        <p:cTn id="303" dur="1" fill="hold">
                                          <p:stCondLst>
                                            <p:cond delay="0"/>
                                          </p:stCondLst>
                                        </p:cTn>
                                        <p:tgtEl>
                                          <p:spTgt spid="22590"/>
                                        </p:tgtEl>
                                        <p:attrNameLst>
                                          <p:attrName>style.visibility</p:attrName>
                                        </p:attrNameLst>
                                      </p:cBhvr>
                                      <p:to>
                                        <p:strVal val="visible"/>
                                      </p:to>
                                    </p:set>
                                    <p:anim calcmode="lin" valueType="num">
                                      <p:cBhvr>
                                        <p:cTn id="304" dur="2000" fill="hold"/>
                                        <p:tgtEl>
                                          <p:spTgt spid="22590"/>
                                        </p:tgtEl>
                                        <p:attrNameLst>
                                          <p:attrName>ppt_w</p:attrName>
                                        </p:attrNameLst>
                                      </p:cBhvr>
                                      <p:tavLst>
                                        <p:tav tm="0">
                                          <p:val>
                                            <p:fltVal val="0"/>
                                          </p:val>
                                        </p:tav>
                                        <p:tav tm="100000">
                                          <p:val>
                                            <p:strVal val="#ppt_w"/>
                                          </p:val>
                                        </p:tav>
                                      </p:tavLst>
                                    </p:anim>
                                    <p:anim calcmode="lin" valueType="num">
                                      <p:cBhvr>
                                        <p:cTn id="305" dur="2000" fill="hold"/>
                                        <p:tgtEl>
                                          <p:spTgt spid="22590"/>
                                        </p:tgtEl>
                                        <p:attrNameLst>
                                          <p:attrName>ppt_h</p:attrName>
                                        </p:attrNameLst>
                                      </p:cBhvr>
                                      <p:tavLst>
                                        <p:tav tm="0">
                                          <p:val>
                                            <p:fltVal val="0"/>
                                          </p:val>
                                        </p:tav>
                                        <p:tav tm="100000">
                                          <p:val>
                                            <p:strVal val="#ppt_h"/>
                                          </p:val>
                                        </p:tav>
                                      </p:tavLst>
                                    </p:anim>
                                    <p:animEffect transition="in" filter="fade">
                                      <p:cBhvr>
                                        <p:cTn id="306" dur="2000"/>
                                        <p:tgtEl>
                                          <p:spTgt spid="22590"/>
                                        </p:tgtEl>
                                      </p:cBhvr>
                                    </p:animEffect>
                                  </p:childTnLst>
                                </p:cTn>
                              </p:par>
                              <p:par>
                                <p:cTn id="307" presetID="53" presetClass="entr" presetSubtype="0" fill="hold" grpId="0" nodeType="withEffect">
                                  <p:stCondLst>
                                    <p:cond delay="0"/>
                                  </p:stCondLst>
                                  <p:childTnLst>
                                    <p:set>
                                      <p:cBhvr>
                                        <p:cTn id="308" dur="1" fill="hold">
                                          <p:stCondLst>
                                            <p:cond delay="0"/>
                                          </p:stCondLst>
                                        </p:cTn>
                                        <p:tgtEl>
                                          <p:spTgt spid="22591"/>
                                        </p:tgtEl>
                                        <p:attrNameLst>
                                          <p:attrName>style.visibility</p:attrName>
                                        </p:attrNameLst>
                                      </p:cBhvr>
                                      <p:to>
                                        <p:strVal val="visible"/>
                                      </p:to>
                                    </p:set>
                                    <p:anim calcmode="lin" valueType="num">
                                      <p:cBhvr>
                                        <p:cTn id="309" dur="2000" fill="hold"/>
                                        <p:tgtEl>
                                          <p:spTgt spid="22591"/>
                                        </p:tgtEl>
                                        <p:attrNameLst>
                                          <p:attrName>ppt_w</p:attrName>
                                        </p:attrNameLst>
                                      </p:cBhvr>
                                      <p:tavLst>
                                        <p:tav tm="0">
                                          <p:val>
                                            <p:fltVal val="0"/>
                                          </p:val>
                                        </p:tav>
                                        <p:tav tm="100000">
                                          <p:val>
                                            <p:strVal val="#ppt_w"/>
                                          </p:val>
                                        </p:tav>
                                      </p:tavLst>
                                    </p:anim>
                                    <p:anim calcmode="lin" valueType="num">
                                      <p:cBhvr>
                                        <p:cTn id="310" dur="2000" fill="hold"/>
                                        <p:tgtEl>
                                          <p:spTgt spid="22591"/>
                                        </p:tgtEl>
                                        <p:attrNameLst>
                                          <p:attrName>ppt_h</p:attrName>
                                        </p:attrNameLst>
                                      </p:cBhvr>
                                      <p:tavLst>
                                        <p:tav tm="0">
                                          <p:val>
                                            <p:fltVal val="0"/>
                                          </p:val>
                                        </p:tav>
                                        <p:tav tm="100000">
                                          <p:val>
                                            <p:strVal val="#ppt_h"/>
                                          </p:val>
                                        </p:tav>
                                      </p:tavLst>
                                    </p:anim>
                                    <p:animEffect transition="in" filter="fade">
                                      <p:cBhvr>
                                        <p:cTn id="311" dur="2000"/>
                                        <p:tgtEl>
                                          <p:spTgt spid="22591"/>
                                        </p:tgtEl>
                                      </p:cBhvr>
                                    </p:animEffect>
                                  </p:childTnLst>
                                </p:cTn>
                              </p:par>
                              <p:par>
                                <p:cTn id="312" presetID="53" presetClass="entr" presetSubtype="0" fill="hold" grpId="0" nodeType="withEffect">
                                  <p:stCondLst>
                                    <p:cond delay="0"/>
                                  </p:stCondLst>
                                  <p:childTnLst>
                                    <p:set>
                                      <p:cBhvr>
                                        <p:cTn id="313" dur="1" fill="hold">
                                          <p:stCondLst>
                                            <p:cond delay="0"/>
                                          </p:stCondLst>
                                        </p:cTn>
                                        <p:tgtEl>
                                          <p:spTgt spid="22592"/>
                                        </p:tgtEl>
                                        <p:attrNameLst>
                                          <p:attrName>style.visibility</p:attrName>
                                        </p:attrNameLst>
                                      </p:cBhvr>
                                      <p:to>
                                        <p:strVal val="visible"/>
                                      </p:to>
                                    </p:set>
                                    <p:anim calcmode="lin" valueType="num">
                                      <p:cBhvr>
                                        <p:cTn id="314" dur="2000" fill="hold"/>
                                        <p:tgtEl>
                                          <p:spTgt spid="22592"/>
                                        </p:tgtEl>
                                        <p:attrNameLst>
                                          <p:attrName>ppt_w</p:attrName>
                                        </p:attrNameLst>
                                      </p:cBhvr>
                                      <p:tavLst>
                                        <p:tav tm="0">
                                          <p:val>
                                            <p:fltVal val="0"/>
                                          </p:val>
                                        </p:tav>
                                        <p:tav tm="100000">
                                          <p:val>
                                            <p:strVal val="#ppt_w"/>
                                          </p:val>
                                        </p:tav>
                                      </p:tavLst>
                                    </p:anim>
                                    <p:anim calcmode="lin" valueType="num">
                                      <p:cBhvr>
                                        <p:cTn id="315" dur="2000" fill="hold"/>
                                        <p:tgtEl>
                                          <p:spTgt spid="22592"/>
                                        </p:tgtEl>
                                        <p:attrNameLst>
                                          <p:attrName>ppt_h</p:attrName>
                                        </p:attrNameLst>
                                      </p:cBhvr>
                                      <p:tavLst>
                                        <p:tav tm="0">
                                          <p:val>
                                            <p:fltVal val="0"/>
                                          </p:val>
                                        </p:tav>
                                        <p:tav tm="100000">
                                          <p:val>
                                            <p:strVal val="#ppt_h"/>
                                          </p:val>
                                        </p:tav>
                                      </p:tavLst>
                                    </p:anim>
                                    <p:animEffect transition="in" filter="fade">
                                      <p:cBhvr>
                                        <p:cTn id="316" dur="2000"/>
                                        <p:tgtEl>
                                          <p:spTgt spid="22592"/>
                                        </p:tgtEl>
                                      </p:cBhvr>
                                    </p:animEffect>
                                  </p:childTnLst>
                                </p:cTn>
                              </p:par>
                              <p:par>
                                <p:cTn id="317" presetID="53" presetClass="entr" presetSubtype="0" fill="hold" grpId="0" nodeType="withEffect">
                                  <p:stCondLst>
                                    <p:cond delay="0"/>
                                  </p:stCondLst>
                                  <p:childTnLst>
                                    <p:set>
                                      <p:cBhvr>
                                        <p:cTn id="318" dur="1" fill="hold">
                                          <p:stCondLst>
                                            <p:cond delay="0"/>
                                          </p:stCondLst>
                                        </p:cTn>
                                        <p:tgtEl>
                                          <p:spTgt spid="22593"/>
                                        </p:tgtEl>
                                        <p:attrNameLst>
                                          <p:attrName>style.visibility</p:attrName>
                                        </p:attrNameLst>
                                      </p:cBhvr>
                                      <p:to>
                                        <p:strVal val="visible"/>
                                      </p:to>
                                    </p:set>
                                    <p:anim calcmode="lin" valueType="num">
                                      <p:cBhvr>
                                        <p:cTn id="319" dur="2000" fill="hold"/>
                                        <p:tgtEl>
                                          <p:spTgt spid="22593"/>
                                        </p:tgtEl>
                                        <p:attrNameLst>
                                          <p:attrName>ppt_w</p:attrName>
                                        </p:attrNameLst>
                                      </p:cBhvr>
                                      <p:tavLst>
                                        <p:tav tm="0">
                                          <p:val>
                                            <p:fltVal val="0"/>
                                          </p:val>
                                        </p:tav>
                                        <p:tav tm="100000">
                                          <p:val>
                                            <p:strVal val="#ppt_w"/>
                                          </p:val>
                                        </p:tav>
                                      </p:tavLst>
                                    </p:anim>
                                    <p:anim calcmode="lin" valueType="num">
                                      <p:cBhvr>
                                        <p:cTn id="320" dur="2000" fill="hold"/>
                                        <p:tgtEl>
                                          <p:spTgt spid="22593"/>
                                        </p:tgtEl>
                                        <p:attrNameLst>
                                          <p:attrName>ppt_h</p:attrName>
                                        </p:attrNameLst>
                                      </p:cBhvr>
                                      <p:tavLst>
                                        <p:tav tm="0">
                                          <p:val>
                                            <p:fltVal val="0"/>
                                          </p:val>
                                        </p:tav>
                                        <p:tav tm="100000">
                                          <p:val>
                                            <p:strVal val="#ppt_h"/>
                                          </p:val>
                                        </p:tav>
                                      </p:tavLst>
                                    </p:anim>
                                    <p:animEffect transition="in" filter="fade">
                                      <p:cBhvr>
                                        <p:cTn id="321" dur="2000"/>
                                        <p:tgtEl>
                                          <p:spTgt spid="22593"/>
                                        </p:tgtEl>
                                      </p:cBhvr>
                                    </p:animEffect>
                                  </p:childTnLst>
                                </p:cTn>
                              </p:par>
                              <p:par>
                                <p:cTn id="322" presetID="53" presetClass="entr" presetSubtype="0" fill="hold" grpId="0" nodeType="withEffect">
                                  <p:stCondLst>
                                    <p:cond delay="0"/>
                                  </p:stCondLst>
                                  <p:childTnLst>
                                    <p:set>
                                      <p:cBhvr>
                                        <p:cTn id="323" dur="1" fill="hold">
                                          <p:stCondLst>
                                            <p:cond delay="0"/>
                                          </p:stCondLst>
                                        </p:cTn>
                                        <p:tgtEl>
                                          <p:spTgt spid="22594"/>
                                        </p:tgtEl>
                                        <p:attrNameLst>
                                          <p:attrName>style.visibility</p:attrName>
                                        </p:attrNameLst>
                                      </p:cBhvr>
                                      <p:to>
                                        <p:strVal val="visible"/>
                                      </p:to>
                                    </p:set>
                                    <p:anim calcmode="lin" valueType="num">
                                      <p:cBhvr>
                                        <p:cTn id="324" dur="2000" fill="hold"/>
                                        <p:tgtEl>
                                          <p:spTgt spid="22594"/>
                                        </p:tgtEl>
                                        <p:attrNameLst>
                                          <p:attrName>ppt_w</p:attrName>
                                        </p:attrNameLst>
                                      </p:cBhvr>
                                      <p:tavLst>
                                        <p:tav tm="0">
                                          <p:val>
                                            <p:fltVal val="0"/>
                                          </p:val>
                                        </p:tav>
                                        <p:tav tm="100000">
                                          <p:val>
                                            <p:strVal val="#ppt_w"/>
                                          </p:val>
                                        </p:tav>
                                      </p:tavLst>
                                    </p:anim>
                                    <p:anim calcmode="lin" valueType="num">
                                      <p:cBhvr>
                                        <p:cTn id="325" dur="2000" fill="hold"/>
                                        <p:tgtEl>
                                          <p:spTgt spid="22594"/>
                                        </p:tgtEl>
                                        <p:attrNameLst>
                                          <p:attrName>ppt_h</p:attrName>
                                        </p:attrNameLst>
                                      </p:cBhvr>
                                      <p:tavLst>
                                        <p:tav tm="0">
                                          <p:val>
                                            <p:fltVal val="0"/>
                                          </p:val>
                                        </p:tav>
                                        <p:tav tm="100000">
                                          <p:val>
                                            <p:strVal val="#ppt_h"/>
                                          </p:val>
                                        </p:tav>
                                      </p:tavLst>
                                    </p:anim>
                                    <p:animEffect transition="in" filter="fade">
                                      <p:cBhvr>
                                        <p:cTn id="326" dur="2000"/>
                                        <p:tgtEl>
                                          <p:spTgt spid="22594"/>
                                        </p:tgtEl>
                                      </p:cBhvr>
                                    </p:animEffect>
                                  </p:childTnLst>
                                </p:cTn>
                              </p:par>
                              <p:par>
                                <p:cTn id="327" presetID="53" presetClass="entr" presetSubtype="0" fill="hold" grpId="0" nodeType="withEffect">
                                  <p:stCondLst>
                                    <p:cond delay="0"/>
                                  </p:stCondLst>
                                  <p:childTnLst>
                                    <p:set>
                                      <p:cBhvr>
                                        <p:cTn id="328" dur="1" fill="hold">
                                          <p:stCondLst>
                                            <p:cond delay="0"/>
                                          </p:stCondLst>
                                        </p:cTn>
                                        <p:tgtEl>
                                          <p:spTgt spid="22595"/>
                                        </p:tgtEl>
                                        <p:attrNameLst>
                                          <p:attrName>style.visibility</p:attrName>
                                        </p:attrNameLst>
                                      </p:cBhvr>
                                      <p:to>
                                        <p:strVal val="visible"/>
                                      </p:to>
                                    </p:set>
                                    <p:anim calcmode="lin" valueType="num">
                                      <p:cBhvr>
                                        <p:cTn id="329" dur="2000" fill="hold"/>
                                        <p:tgtEl>
                                          <p:spTgt spid="22595"/>
                                        </p:tgtEl>
                                        <p:attrNameLst>
                                          <p:attrName>ppt_w</p:attrName>
                                        </p:attrNameLst>
                                      </p:cBhvr>
                                      <p:tavLst>
                                        <p:tav tm="0">
                                          <p:val>
                                            <p:fltVal val="0"/>
                                          </p:val>
                                        </p:tav>
                                        <p:tav tm="100000">
                                          <p:val>
                                            <p:strVal val="#ppt_w"/>
                                          </p:val>
                                        </p:tav>
                                      </p:tavLst>
                                    </p:anim>
                                    <p:anim calcmode="lin" valueType="num">
                                      <p:cBhvr>
                                        <p:cTn id="330" dur="2000" fill="hold"/>
                                        <p:tgtEl>
                                          <p:spTgt spid="22595"/>
                                        </p:tgtEl>
                                        <p:attrNameLst>
                                          <p:attrName>ppt_h</p:attrName>
                                        </p:attrNameLst>
                                      </p:cBhvr>
                                      <p:tavLst>
                                        <p:tav tm="0">
                                          <p:val>
                                            <p:fltVal val="0"/>
                                          </p:val>
                                        </p:tav>
                                        <p:tav tm="100000">
                                          <p:val>
                                            <p:strVal val="#ppt_h"/>
                                          </p:val>
                                        </p:tav>
                                      </p:tavLst>
                                    </p:anim>
                                    <p:animEffect transition="in" filter="fade">
                                      <p:cBhvr>
                                        <p:cTn id="331" dur="2000"/>
                                        <p:tgtEl>
                                          <p:spTgt spid="22595"/>
                                        </p:tgtEl>
                                      </p:cBhvr>
                                    </p:animEffect>
                                  </p:childTnLst>
                                </p:cTn>
                              </p:par>
                              <p:par>
                                <p:cTn id="332" presetID="53" presetClass="entr" presetSubtype="0" fill="hold" grpId="0" nodeType="withEffect">
                                  <p:stCondLst>
                                    <p:cond delay="0"/>
                                  </p:stCondLst>
                                  <p:childTnLst>
                                    <p:set>
                                      <p:cBhvr>
                                        <p:cTn id="333" dur="1" fill="hold">
                                          <p:stCondLst>
                                            <p:cond delay="0"/>
                                          </p:stCondLst>
                                        </p:cTn>
                                        <p:tgtEl>
                                          <p:spTgt spid="22596"/>
                                        </p:tgtEl>
                                        <p:attrNameLst>
                                          <p:attrName>style.visibility</p:attrName>
                                        </p:attrNameLst>
                                      </p:cBhvr>
                                      <p:to>
                                        <p:strVal val="visible"/>
                                      </p:to>
                                    </p:set>
                                    <p:anim calcmode="lin" valueType="num">
                                      <p:cBhvr>
                                        <p:cTn id="334" dur="2000" fill="hold"/>
                                        <p:tgtEl>
                                          <p:spTgt spid="22596"/>
                                        </p:tgtEl>
                                        <p:attrNameLst>
                                          <p:attrName>ppt_w</p:attrName>
                                        </p:attrNameLst>
                                      </p:cBhvr>
                                      <p:tavLst>
                                        <p:tav tm="0">
                                          <p:val>
                                            <p:fltVal val="0"/>
                                          </p:val>
                                        </p:tav>
                                        <p:tav tm="100000">
                                          <p:val>
                                            <p:strVal val="#ppt_w"/>
                                          </p:val>
                                        </p:tav>
                                      </p:tavLst>
                                    </p:anim>
                                    <p:anim calcmode="lin" valueType="num">
                                      <p:cBhvr>
                                        <p:cTn id="335" dur="2000" fill="hold"/>
                                        <p:tgtEl>
                                          <p:spTgt spid="22596"/>
                                        </p:tgtEl>
                                        <p:attrNameLst>
                                          <p:attrName>ppt_h</p:attrName>
                                        </p:attrNameLst>
                                      </p:cBhvr>
                                      <p:tavLst>
                                        <p:tav tm="0">
                                          <p:val>
                                            <p:fltVal val="0"/>
                                          </p:val>
                                        </p:tav>
                                        <p:tav tm="100000">
                                          <p:val>
                                            <p:strVal val="#ppt_h"/>
                                          </p:val>
                                        </p:tav>
                                      </p:tavLst>
                                    </p:anim>
                                    <p:animEffect transition="in" filter="fade">
                                      <p:cBhvr>
                                        <p:cTn id="336" dur="2000"/>
                                        <p:tgtEl>
                                          <p:spTgt spid="22596"/>
                                        </p:tgtEl>
                                      </p:cBhvr>
                                    </p:animEffect>
                                  </p:childTnLst>
                                </p:cTn>
                              </p:par>
                              <p:par>
                                <p:cTn id="337" presetID="53" presetClass="entr" presetSubtype="0" fill="hold" grpId="0" nodeType="withEffect">
                                  <p:stCondLst>
                                    <p:cond delay="0"/>
                                  </p:stCondLst>
                                  <p:childTnLst>
                                    <p:set>
                                      <p:cBhvr>
                                        <p:cTn id="338" dur="1" fill="hold">
                                          <p:stCondLst>
                                            <p:cond delay="0"/>
                                          </p:stCondLst>
                                        </p:cTn>
                                        <p:tgtEl>
                                          <p:spTgt spid="22597"/>
                                        </p:tgtEl>
                                        <p:attrNameLst>
                                          <p:attrName>style.visibility</p:attrName>
                                        </p:attrNameLst>
                                      </p:cBhvr>
                                      <p:to>
                                        <p:strVal val="visible"/>
                                      </p:to>
                                    </p:set>
                                    <p:anim calcmode="lin" valueType="num">
                                      <p:cBhvr>
                                        <p:cTn id="339" dur="2000" fill="hold"/>
                                        <p:tgtEl>
                                          <p:spTgt spid="22597"/>
                                        </p:tgtEl>
                                        <p:attrNameLst>
                                          <p:attrName>ppt_w</p:attrName>
                                        </p:attrNameLst>
                                      </p:cBhvr>
                                      <p:tavLst>
                                        <p:tav tm="0">
                                          <p:val>
                                            <p:fltVal val="0"/>
                                          </p:val>
                                        </p:tav>
                                        <p:tav tm="100000">
                                          <p:val>
                                            <p:strVal val="#ppt_w"/>
                                          </p:val>
                                        </p:tav>
                                      </p:tavLst>
                                    </p:anim>
                                    <p:anim calcmode="lin" valueType="num">
                                      <p:cBhvr>
                                        <p:cTn id="340" dur="2000" fill="hold"/>
                                        <p:tgtEl>
                                          <p:spTgt spid="22597"/>
                                        </p:tgtEl>
                                        <p:attrNameLst>
                                          <p:attrName>ppt_h</p:attrName>
                                        </p:attrNameLst>
                                      </p:cBhvr>
                                      <p:tavLst>
                                        <p:tav tm="0">
                                          <p:val>
                                            <p:fltVal val="0"/>
                                          </p:val>
                                        </p:tav>
                                        <p:tav tm="100000">
                                          <p:val>
                                            <p:strVal val="#ppt_h"/>
                                          </p:val>
                                        </p:tav>
                                      </p:tavLst>
                                    </p:anim>
                                    <p:animEffect transition="in" filter="fade">
                                      <p:cBhvr>
                                        <p:cTn id="341" dur="2000"/>
                                        <p:tgtEl>
                                          <p:spTgt spid="22597"/>
                                        </p:tgtEl>
                                      </p:cBhvr>
                                    </p:animEffect>
                                  </p:childTnLst>
                                </p:cTn>
                              </p:par>
                              <p:par>
                                <p:cTn id="342" presetID="53" presetClass="entr" presetSubtype="0" fill="hold" grpId="0" nodeType="withEffect">
                                  <p:stCondLst>
                                    <p:cond delay="0"/>
                                  </p:stCondLst>
                                  <p:childTnLst>
                                    <p:set>
                                      <p:cBhvr>
                                        <p:cTn id="343" dur="1" fill="hold">
                                          <p:stCondLst>
                                            <p:cond delay="0"/>
                                          </p:stCondLst>
                                        </p:cTn>
                                        <p:tgtEl>
                                          <p:spTgt spid="22599"/>
                                        </p:tgtEl>
                                        <p:attrNameLst>
                                          <p:attrName>style.visibility</p:attrName>
                                        </p:attrNameLst>
                                      </p:cBhvr>
                                      <p:to>
                                        <p:strVal val="visible"/>
                                      </p:to>
                                    </p:set>
                                    <p:anim calcmode="lin" valueType="num">
                                      <p:cBhvr>
                                        <p:cTn id="344" dur="2000" fill="hold"/>
                                        <p:tgtEl>
                                          <p:spTgt spid="22599"/>
                                        </p:tgtEl>
                                        <p:attrNameLst>
                                          <p:attrName>ppt_w</p:attrName>
                                        </p:attrNameLst>
                                      </p:cBhvr>
                                      <p:tavLst>
                                        <p:tav tm="0">
                                          <p:val>
                                            <p:fltVal val="0"/>
                                          </p:val>
                                        </p:tav>
                                        <p:tav tm="100000">
                                          <p:val>
                                            <p:strVal val="#ppt_w"/>
                                          </p:val>
                                        </p:tav>
                                      </p:tavLst>
                                    </p:anim>
                                    <p:anim calcmode="lin" valueType="num">
                                      <p:cBhvr>
                                        <p:cTn id="345" dur="2000" fill="hold"/>
                                        <p:tgtEl>
                                          <p:spTgt spid="22599"/>
                                        </p:tgtEl>
                                        <p:attrNameLst>
                                          <p:attrName>ppt_h</p:attrName>
                                        </p:attrNameLst>
                                      </p:cBhvr>
                                      <p:tavLst>
                                        <p:tav tm="0">
                                          <p:val>
                                            <p:fltVal val="0"/>
                                          </p:val>
                                        </p:tav>
                                        <p:tav tm="100000">
                                          <p:val>
                                            <p:strVal val="#ppt_h"/>
                                          </p:val>
                                        </p:tav>
                                      </p:tavLst>
                                    </p:anim>
                                    <p:animEffect transition="in" filter="fade">
                                      <p:cBhvr>
                                        <p:cTn id="346" dur="2000"/>
                                        <p:tgtEl>
                                          <p:spTgt spid="22599"/>
                                        </p:tgtEl>
                                      </p:cBhvr>
                                    </p:animEffect>
                                  </p:childTnLst>
                                </p:cTn>
                              </p:par>
                              <p:par>
                                <p:cTn id="347" presetID="53" presetClass="entr" presetSubtype="0" fill="hold" grpId="0" nodeType="withEffect">
                                  <p:stCondLst>
                                    <p:cond delay="0"/>
                                  </p:stCondLst>
                                  <p:childTnLst>
                                    <p:set>
                                      <p:cBhvr>
                                        <p:cTn id="348" dur="1" fill="hold">
                                          <p:stCondLst>
                                            <p:cond delay="0"/>
                                          </p:stCondLst>
                                        </p:cTn>
                                        <p:tgtEl>
                                          <p:spTgt spid="22600"/>
                                        </p:tgtEl>
                                        <p:attrNameLst>
                                          <p:attrName>style.visibility</p:attrName>
                                        </p:attrNameLst>
                                      </p:cBhvr>
                                      <p:to>
                                        <p:strVal val="visible"/>
                                      </p:to>
                                    </p:set>
                                    <p:anim calcmode="lin" valueType="num">
                                      <p:cBhvr>
                                        <p:cTn id="349" dur="2000" fill="hold"/>
                                        <p:tgtEl>
                                          <p:spTgt spid="22600"/>
                                        </p:tgtEl>
                                        <p:attrNameLst>
                                          <p:attrName>ppt_w</p:attrName>
                                        </p:attrNameLst>
                                      </p:cBhvr>
                                      <p:tavLst>
                                        <p:tav tm="0">
                                          <p:val>
                                            <p:fltVal val="0"/>
                                          </p:val>
                                        </p:tav>
                                        <p:tav tm="100000">
                                          <p:val>
                                            <p:strVal val="#ppt_w"/>
                                          </p:val>
                                        </p:tav>
                                      </p:tavLst>
                                    </p:anim>
                                    <p:anim calcmode="lin" valueType="num">
                                      <p:cBhvr>
                                        <p:cTn id="350" dur="2000" fill="hold"/>
                                        <p:tgtEl>
                                          <p:spTgt spid="22600"/>
                                        </p:tgtEl>
                                        <p:attrNameLst>
                                          <p:attrName>ppt_h</p:attrName>
                                        </p:attrNameLst>
                                      </p:cBhvr>
                                      <p:tavLst>
                                        <p:tav tm="0">
                                          <p:val>
                                            <p:fltVal val="0"/>
                                          </p:val>
                                        </p:tav>
                                        <p:tav tm="100000">
                                          <p:val>
                                            <p:strVal val="#ppt_h"/>
                                          </p:val>
                                        </p:tav>
                                      </p:tavLst>
                                    </p:anim>
                                    <p:animEffect transition="in" filter="fade">
                                      <p:cBhvr>
                                        <p:cTn id="351" dur="2000"/>
                                        <p:tgtEl>
                                          <p:spTgt spid="22600"/>
                                        </p:tgtEl>
                                      </p:cBhvr>
                                    </p:animEffect>
                                  </p:childTnLst>
                                </p:cTn>
                              </p:par>
                              <p:par>
                                <p:cTn id="352" presetID="53" presetClass="entr" presetSubtype="0" fill="hold" grpId="0" nodeType="withEffect">
                                  <p:stCondLst>
                                    <p:cond delay="0"/>
                                  </p:stCondLst>
                                  <p:childTnLst>
                                    <p:set>
                                      <p:cBhvr>
                                        <p:cTn id="353" dur="1" fill="hold">
                                          <p:stCondLst>
                                            <p:cond delay="0"/>
                                          </p:stCondLst>
                                        </p:cTn>
                                        <p:tgtEl>
                                          <p:spTgt spid="22601"/>
                                        </p:tgtEl>
                                        <p:attrNameLst>
                                          <p:attrName>style.visibility</p:attrName>
                                        </p:attrNameLst>
                                      </p:cBhvr>
                                      <p:to>
                                        <p:strVal val="visible"/>
                                      </p:to>
                                    </p:set>
                                    <p:anim calcmode="lin" valueType="num">
                                      <p:cBhvr>
                                        <p:cTn id="354" dur="2000" fill="hold"/>
                                        <p:tgtEl>
                                          <p:spTgt spid="22601"/>
                                        </p:tgtEl>
                                        <p:attrNameLst>
                                          <p:attrName>ppt_w</p:attrName>
                                        </p:attrNameLst>
                                      </p:cBhvr>
                                      <p:tavLst>
                                        <p:tav tm="0">
                                          <p:val>
                                            <p:fltVal val="0"/>
                                          </p:val>
                                        </p:tav>
                                        <p:tav tm="100000">
                                          <p:val>
                                            <p:strVal val="#ppt_w"/>
                                          </p:val>
                                        </p:tav>
                                      </p:tavLst>
                                    </p:anim>
                                    <p:anim calcmode="lin" valueType="num">
                                      <p:cBhvr>
                                        <p:cTn id="355" dur="2000" fill="hold"/>
                                        <p:tgtEl>
                                          <p:spTgt spid="22601"/>
                                        </p:tgtEl>
                                        <p:attrNameLst>
                                          <p:attrName>ppt_h</p:attrName>
                                        </p:attrNameLst>
                                      </p:cBhvr>
                                      <p:tavLst>
                                        <p:tav tm="0">
                                          <p:val>
                                            <p:fltVal val="0"/>
                                          </p:val>
                                        </p:tav>
                                        <p:tav tm="100000">
                                          <p:val>
                                            <p:strVal val="#ppt_h"/>
                                          </p:val>
                                        </p:tav>
                                      </p:tavLst>
                                    </p:anim>
                                    <p:animEffect transition="in" filter="fade">
                                      <p:cBhvr>
                                        <p:cTn id="356" dur="2000"/>
                                        <p:tgtEl>
                                          <p:spTgt spid="22601"/>
                                        </p:tgtEl>
                                      </p:cBhvr>
                                    </p:animEffect>
                                  </p:childTnLst>
                                </p:cTn>
                              </p:par>
                              <p:par>
                                <p:cTn id="357" presetID="53" presetClass="entr" presetSubtype="0" fill="hold" grpId="0" nodeType="withEffect">
                                  <p:stCondLst>
                                    <p:cond delay="0"/>
                                  </p:stCondLst>
                                  <p:childTnLst>
                                    <p:set>
                                      <p:cBhvr>
                                        <p:cTn id="358" dur="1" fill="hold">
                                          <p:stCondLst>
                                            <p:cond delay="0"/>
                                          </p:stCondLst>
                                        </p:cTn>
                                        <p:tgtEl>
                                          <p:spTgt spid="22602"/>
                                        </p:tgtEl>
                                        <p:attrNameLst>
                                          <p:attrName>style.visibility</p:attrName>
                                        </p:attrNameLst>
                                      </p:cBhvr>
                                      <p:to>
                                        <p:strVal val="visible"/>
                                      </p:to>
                                    </p:set>
                                    <p:anim calcmode="lin" valueType="num">
                                      <p:cBhvr>
                                        <p:cTn id="359" dur="2000" fill="hold"/>
                                        <p:tgtEl>
                                          <p:spTgt spid="22602"/>
                                        </p:tgtEl>
                                        <p:attrNameLst>
                                          <p:attrName>ppt_w</p:attrName>
                                        </p:attrNameLst>
                                      </p:cBhvr>
                                      <p:tavLst>
                                        <p:tav tm="0">
                                          <p:val>
                                            <p:fltVal val="0"/>
                                          </p:val>
                                        </p:tav>
                                        <p:tav tm="100000">
                                          <p:val>
                                            <p:strVal val="#ppt_w"/>
                                          </p:val>
                                        </p:tav>
                                      </p:tavLst>
                                    </p:anim>
                                    <p:anim calcmode="lin" valueType="num">
                                      <p:cBhvr>
                                        <p:cTn id="360" dur="2000" fill="hold"/>
                                        <p:tgtEl>
                                          <p:spTgt spid="22602"/>
                                        </p:tgtEl>
                                        <p:attrNameLst>
                                          <p:attrName>ppt_h</p:attrName>
                                        </p:attrNameLst>
                                      </p:cBhvr>
                                      <p:tavLst>
                                        <p:tav tm="0">
                                          <p:val>
                                            <p:fltVal val="0"/>
                                          </p:val>
                                        </p:tav>
                                        <p:tav tm="100000">
                                          <p:val>
                                            <p:strVal val="#ppt_h"/>
                                          </p:val>
                                        </p:tav>
                                      </p:tavLst>
                                    </p:anim>
                                    <p:animEffect transition="in" filter="fade">
                                      <p:cBhvr>
                                        <p:cTn id="361" dur="2000"/>
                                        <p:tgtEl>
                                          <p:spTgt spid="22602"/>
                                        </p:tgtEl>
                                      </p:cBhvr>
                                    </p:animEffect>
                                  </p:childTnLst>
                                </p:cTn>
                              </p:par>
                              <p:par>
                                <p:cTn id="362" presetID="53" presetClass="entr" presetSubtype="0" fill="hold" grpId="0" nodeType="withEffect">
                                  <p:stCondLst>
                                    <p:cond delay="0"/>
                                  </p:stCondLst>
                                  <p:childTnLst>
                                    <p:set>
                                      <p:cBhvr>
                                        <p:cTn id="363" dur="1" fill="hold">
                                          <p:stCondLst>
                                            <p:cond delay="0"/>
                                          </p:stCondLst>
                                        </p:cTn>
                                        <p:tgtEl>
                                          <p:spTgt spid="22603"/>
                                        </p:tgtEl>
                                        <p:attrNameLst>
                                          <p:attrName>style.visibility</p:attrName>
                                        </p:attrNameLst>
                                      </p:cBhvr>
                                      <p:to>
                                        <p:strVal val="visible"/>
                                      </p:to>
                                    </p:set>
                                    <p:anim calcmode="lin" valueType="num">
                                      <p:cBhvr>
                                        <p:cTn id="364" dur="2000" fill="hold"/>
                                        <p:tgtEl>
                                          <p:spTgt spid="22603"/>
                                        </p:tgtEl>
                                        <p:attrNameLst>
                                          <p:attrName>ppt_w</p:attrName>
                                        </p:attrNameLst>
                                      </p:cBhvr>
                                      <p:tavLst>
                                        <p:tav tm="0">
                                          <p:val>
                                            <p:fltVal val="0"/>
                                          </p:val>
                                        </p:tav>
                                        <p:tav tm="100000">
                                          <p:val>
                                            <p:strVal val="#ppt_w"/>
                                          </p:val>
                                        </p:tav>
                                      </p:tavLst>
                                    </p:anim>
                                    <p:anim calcmode="lin" valueType="num">
                                      <p:cBhvr>
                                        <p:cTn id="365" dur="2000" fill="hold"/>
                                        <p:tgtEl>
                                          <p:spTgt spid="22603"/>
                                        </p:tgtEl>
                                        <p:attrNameLst>
                                          <p:attrName>ppt_h</p:attrName>
                                        </p:attrNameLst>
                                      </p:cBhvr>
                                      <p:tavLst>
                                        <p:tav tm="0">
                                          <p:val>
                                            <p:fltVal val="0"/>
                                          </p:val>
                                        </p:tav>
                                        <p:tav tm="100000">
                                          <p:val>
                                            <p:strVal val="#ppt_h"/>
                                          </p:val>
                                        </p:tav>
                                      </p:tavLst>
                                    </p:anim>
                                    <p:animEffect transition="in" filter="fade">
                                      <p:cBhvr>
                                        <p:cTn id="366" dur="2000"/>
                                        <p:tgtEl>
                                          <p:spTgt spid="22603"/>
                                        </p:tgtEl>
                                      </p:cBhvr>
                                    </p:animEffect>
                                  </p:childTnLst>
                                </p:cTn>
                              </p:par>
                              <p:par>
                                <p:cTn id="367" presetID="53" presetClass="entr" presetSubtype="0" fill="hold" grpId="0" nodeType="withEffect">
                                  <p:stCondLst>
                                    <p:cond delay="0"/>
                                  </p:stCondLst>
                                  <p:childTnLst>
                                    <p:set>
                                      <p:cBhvr>
                                        <p:cTn id="368" dur="1" fill="hold">
                                          <p:stCondLst>
                                            <p:cond delay="0"/>
                                          </p:stCondLst>
                                        </p:cTn>
                                        <p:tgtEl>
                                          <p:spTgt spid="22604"/>
                                        </p:tgtEl>
                                        <p:attrNameLst>
                                          <p:attrName>style.visibility</p:attrName>
                                        </p:attrNameLst>
                                      </p:cBhvr>
                                      <p:to>
                                        <p:strVal val="visible"/>
                                      </p:to>
                                    </p:set>
                                    <p:anim calcmode="lin" valueType="num">
                                      <p:cBhvr>
                                        <p:cTn id="369" dur="2000" fill="hold"/>
                                        <p:tgtEl>
                                          <p:spTgt spid="22604"/>
                                        </p:tgtEl>
                                        <p:attrNameLst>
                                          <p:attrName>ppt_w</p:attrName>
                                        </p:attrNameLst>
                                      </p:cBhvr>
                                      <p:tavLst>
                                        <p:tav tm="0">
                                          <p:val>
                                            <p:fltVal val="0"/>
                                          </p:val>
                                        </p:tav>
                                        <p:tav tm="100000">
                                          <p:val>
                                            <p:strVal val="#ppt_w"/>
                                          </p:val>
                                        </p:tav>
                                      </p:tavLst>
                                    </p:anim>
                                    <p:anim calcmode="lin" valueType="num">
                                      <p:cBhvr>
                                        <p:cTn id="370" dur="2000" fill="hold"/>
                                        <p:tgtEl>
                                          <p:spTgt spid="22604"/>
                                        </p:tgtEl>
                                        <p:attrNameLst>
                                          <p:attrName>ppt_h</p:attrName>
                                        </p:attrNameLst>
                                      </p:cBhvr>
                                      <p:tavLst>
                                        <p:tav tm="0">
                                          <p:val>
                                            <p:fltVal val="0"/>
                                          </p:val>
                                        </p:tav>
                                        <p:tav tm="100000">
                                          <p:val>
                                            <p:strVal val="#ppt_h"/>
                                          </p:val>
                                        </p:tav>
                                      </p:tavLst>
                                    </p:anim>
                                    <p:animEffect transition="in" filter="fade">
                                      <p:cBhvr>
                                        <p:cTn id="371" dur="2000"/>
                                        <p:tgtEl>
                                          <p:spTgt spid="22604"/>
                                        </p:tgtEl>
                                      </p:cBhvr>
                                    </p:animEffect>
                                  </p:childTnLst>
                                </p:cTn>
                              </p:par>
                              <p:par>
                                <p:cTn id="372" presetID="53" presetClass="entr" presetSubtype="0" fill="hold" grpId="0" nodeType="withEffect">
                                  <p:stCondLst>
                                    <p:cond delay="0"/>
                                  </p:stCondLst>
                                  <p:childTnLst>
                                    <p:set>
                                      <p:cBhvr>
                                        <p:cTn id="373" dur="1" fill="hold">
                                          <p:stCondLst>
                                            <p:cond delay="0"/>
                                          </p:stCondLst>
                                        </p:cTn>
                                        <p:tgtEl>
                                          <p:spTgt spid="22605"/>
                                        </p:tgtEl>
                                        <p:attrNameLst>
                                          <p:attrName>style.visibility</p:attrName>
                                        </p:attrNameLst>
                                      </p:cBhvr>
                                      <p:to>
                                        <p:strVal val="visible"/>
                                      </p:to>
                                    </p:set>
                                    <p:anim calcmode="lin" valueType="num">
                                      <p:cBhvr>
                                        <p:cTn id="374" dur="2000" fill="hold"/>
                                        <p:tgtEl>
                                          <p:spTgt spid="22605"/>
                                        </p:tgtEl>
                                        <p:attrNameLst>
                                          <p:attrName>ppt_w</p:attrName>
                                        </p:attrNameLst>
                                      </p:cBhvr>
                                      <p:tavLst>
                                        <p:tav tm="0">
                                          <p:val>
                                            <p:fltVal val="0"/>
                                          </p:val>
                                        </p:tav>
                                        <p:tav tm="100000">
                                          <p:val>
                                            <p:strVal val="#ppt_w"/>
                                          </p:val>
                                        </p:tav>
                                      </p:tavLst>
                                    </p:anim>
                                    <p:anim calcmode="lin" valueType="num">
                                      <p:cBhvr>
                                        <p:cTn id="375" dur="2000" fill="hold"/>
                                        <p:tgtEl>
                                          <p:spTgt spid="22605"/>
                                        </p:tgtEl>
                                        <p:attrNameLst>
                                          <p:attrName>ppt_h</p:attrName>
                                        </p:attrNameLst>
                                      </p:cBhvr>
                                      <p:tavLst>
                                        <p:tav tm="0">
                                          <p:val>
                                            <p:fltVal val="0"/>
                                          </p:val>
                                        </p:tav>
                                        <p:tav tm="100000">
                                          <p:val>
                                            <p:strVal val="#ppt_h"/>
                                          </p:val>
                                        </p:tav>
                                      </p:tavLst>
                                    </p:anim>
                                    <p:animEffect transition="in" filter="fade">
                                      <p:cBhvr>
                                        <p:cTn id="376" dur="2000"/>
                                        <p:tgtEl>
                                          <p:spTgt spid="22605"/>
                                        </p:tgtEl>
                                      </p:cBhvr>
                                    </p:animEffect>
                                  </p:childTnLst>
                                </p:cTn>
                              </p:par>
                              <p:par>
                                <p:cTn id="377" presetID="53" presetClass="entr" presetSubtype="0" fill="hold" grpId="0" nodeType="withEffect">
                                  <p:stCondLst>
                                    <p:cond delay="0"/>
                                  </p:stCondLst>
                                  <p:childTnLst>
                                    <p:set>
                                      <p:cBhvr>
                                        <p:cTn id="378" dur="1" fill="hold">
                                          <p:stCondLst>
                                            <p:cond delay="0"/>
                                          </p:stCondLst>
                                        </p:cTn>
                                        <p:tgtEl>
                                          <p:spTgt spid="22606"/>
                                        </p:tgtEl>
                                        <p:attrNameLst>
                                          <p:attrName>style.visibility</p:attrName>
                                        </p:attrNameLst>
                                      </p:cBhvr>
                                      <p:to>
                                        <p:strVal val="visible"/>
                                      </p:to>
                                    </p:set>
                                    <p:anim calcmode="lin" valueType="num">
                                      <p:cBhvr>
                                        <p:cTn id="379" dur="2000" fill="hold"/>
                                        <p:tgtEl>
                                          <p:spTgt spid="22606"/>
                                        </p:tgtEl>
                                        <p:attrNameLst>
                                          <p:attrName>ppt_w</p:attrName>
                                        </p:attrNameLst>
                                      </p:cBhvr>
                                      <p:tavLst>
                                        <p:tav tm="0">
                                          <p:val>
                                            <p:fltVal val="0"/>
                                          </p:val>
                                        </p:tav>
                                        <p:tav tm="100000">
                                          <p:val>
                                            <p:strVal val="#ppt_w"/>
                                          </p:val>
                                        </p:tav>
                                      </p:tavLst>
                                    </p:anim>
                                    <p:anim calcmode="lin" valueType="num">
                                      <p:cBhvr>
                                        <p:cTn id="380" dur="2000" fill="hold"/>
                                        <p:tgtEl>
                                          <p:spTgt spid="22606"/>
                                        </p:tgtEl>
                                        <p:attrNameLst>
                                          <p:attrName>ppt_h</p:attrName>
                                        </p:attrNameLst>
                                      </p:cBhvr>
                                      <p:tavLst>
                                        <p:tav tm="0">
                                          <p:val>
                                            <p:fltVal val="0"/>
                                          </p:val>
                                        </p:tav>
                                        <p:tav tm="100000">
                                          <p:val>
                                            <p:strVal val="#ppt_h"/>
                                          </p:val>
                                        </p:tav>
                                      </p:tavLst>
                                    </p:anim>
                                    <p:animEffect transition="in" filter="fade">
                                      <p:cBhvr>
                                        <p:cTn id="381" dur="2000"/>
                                        <p:tgtEl>
                                          <p:spTgt spid="22606"/>
                                        </p:tgtEl>
                                      </p:cBhvr>
                                    </p:animEffect>
                                  </p:childTnLst>
                                </p:cTn>
                              </p:par>
                              <p:par>
                                <p:cTn id="382" presetID="53" presetClass="entr" presetSubtype="0" fill="hold" grpId="0" nodeType="withEffect">
                                  <p:stCondLst>
                                    <p:cond delay="0"/>
                                  </p:stCondLst>
                                  <p:childTnLst>
                                    <p:set>
                                      <p:cBhvr>
                                        <p:cTn id="383" dur="1" fill="hold">
                                          <p:stCondLst>
                                            <p:cond delay="0"/>
                                          </p:stCondLst>
                                        </p:cTn>
                                        <p:tgtEl>
                                          <p:spTgt spid="22607"/>
                                        </p:tgtEl>
                                        <p:attrNameLst>
                                          <p:attrName>style.visibility</p:attrName>
                                        </p:attrNameLst>
                                      </p:cBhvr>
                                      <p:to>
                                        <p:strVal val="visible"/>
                                      </p:to>
                                    </p:set>
                                    <p:anim calcmode="lin" valueType="num">
                                      <p:cBhvr>
                                        <p:cTn id="384" dur="2000" fill="hold"/>
                                        <p:tgtEl>
                                          <p:spTgt spid="22607"/>
                                        </p:tgtEl>
                                        <p:attrNameLst>
                                          <p:attrName>ppt_w</p:attrName>
                                        </p:attrNameLst>
                                      </p:cBhvr>
                                      <p:tavLst>
                                        <p:tav tm="0">
                                          <p:val>
                                            <p:fltVal val="0"/>
                                          </p:val>
                                        </p:tav>
                                        <p:tav tm="100000">
                                          <p:val>
                                            <p:strVal val="#ppt_w"/>
                                          </p:val>
                                        </p:tav>
                                      </p:tavLst>
                                    </p:anim>
                                    <p:anim calcmode="lin" valueType="num">
                                      <p:cBhvr>
                                        <p:cTn id="385" dur="2000" fill="hold"/>
                                        <p:tgtEl>
                                          <p:spTgt spid="22607"/>
                                        </p:tgtEl>
                                        <p:attrNameLst>
                                          <p:attrName>ppt_h</p:attrName>
                                        </p:attrNameLst>
                                      </p:cBhvr>
                                      <p:tavLst>
                                        <p:tav tm="0">
                                          <p:val>
                                            <p:fltVal val="0"/>
                                          </p:val>
                                        </p:tav>
                                        <p:tav tm="100000">
                                          <p:val>
                                            <p:strVal val="#ppt_h"/>
                                          </p:val>
                                        </p:tav>
                                      </p:tavLst>
                                    </p:anim>
                                    <p:animEffect transition="in" filter="fade">
                                      <p:cBhvr>
                                        <p:cTn id="386" dur="2000"/>
                                        <p:tgtEl>
                                          <p:spTgt spid="22607"/>
                                        </p:tgtEl>
                                      </p:cBhvr>
                                    </p:animEffect>
                                  </p:childTnLst>
                                </p:cTn>
                              </p:par>
                              <p:par>
                                <p:cTn id="387" presetID="53" presetClass="entr" presetSubtype="0" fill="hold" grpId="0" nodeType="withEffect">
                                  <p:stCondLst>
                                    <p:cond delay="0"/>
                                  </p:stCondLst>
                                  <p:childTnLst>
                                    <p:set>
                                      <p:cBhvr>
                                        <p:cTn id="388" dur="1" fill="hold">
                                          <p:stCondLst>
                                            <p:cond delay="0"/>
                                          </p:stCondLst>
                                        </p:cTn>
                                        <p:tgtEl>
                                          <p:spTgt spid="22608"/>
                                        </p:tgtEl>
                                        <p:attrNameLst>
                                          <p:attrName>style.visibility</p:attrName>
                                        </p:attrNameLst>
                                      </p:cBhvr>
                                      <p:to>
                                        <p:strVal val="visible"/>
                                      </p:to>
                                    </p:set>
                                    <p:anim calcmode="lin" valueType="num">
                                      <p:cBhvr>
                                        <p:cTn id="389" dur="2000" fill="hold"/>
                                        <p:tgtEl>
                                          <p:spTgt spid="22608"/>
                                        </p:tgtEl>
                                        <p:attrNameLst>
                                          <p:attrName>ppt_w</p:attrName>
                                        </p:attrNameLst>
                                      </p:cBhvr>
                                      <p:tavLst>
                                        <p:tav tm="0">
                                          <p:val>
                                            <p:fltVal val="0"/>
                                          </p:val>
                                        </p:tav>
                                        <p:tav tm="100000">
                                          <p:val>
                                            <p:strVal val="#ppt_w"/>
                                          </p:val>
                                        </p:tav>
                                      </p:tavLst>
                                    </p:anim>
                                    <p:anim calcmode="lin" valueType="num">
                                      <p:cBhvr>
                                        <p:cTn id="390" dur="2000" fill="hold"/>
                                        <p:tgtEl>
                                          <p:spTgt spid="22608"/>
                                        </p:tgtEl>
                                        <p:attrNameLst>
                                          <p:attrName>ppt_h</p:attrName>
                                        </p:attrNameLst>
                                      </p:cBhvr>
                                      <p:tavLst>
                                        <p:tav tm="0">
                                          <p:val>
                                            <p:fltVal val="0"/>
                                          </p:val>
                                        </p:tav>
                                        <p:tav tm="100000">
                                          <p:val>
                                            <p:strVal val="#ppt_h"/>
                                          </p:val>
                                        </p:tav>
                                      </p:tavLst>
                                    </p:anim>
                                    <p:animEffect transition="in" filter="fade">
                                      <p:cBhvr>
                                        <p:cTn id="391" dur="2000"/>
                                        <p:tgtEl>
                                          <p:spTgt spid="22608"/>
                                        </p:tgtEl>
                                      </p:cBhvr>
                                    </p:animEffect>
                                  </p:childTnLst>
                                </p:cTn>
                              </p:par>
                              <p:par>
                                <p:cTn id="392" presetID="53" presetClass="entr" presetSubtype="0" fill="hold" grpId="0" nodeType="withEffect">
                                  <p:stCondLst>
                                    <p:cond delay="0"/>
                                  </p:stCondLst>
                                  <p:childTnLst>
                                    <p:set>
                                      <p:cBhvr>
                                        <p:cTn id="393" dur="1" fill="hold">
                                          <p:stCondLst>
                                            <p:cond delay="0"/>
                                          </p:stCondLst>
                                        </p:cTn>
                                        <p:tgtEl>
                                          <p:spTgt spid="22609"/>
                                        </p:tgtEl>
                                        <p:attrNameLst>
                                          <p:attrName>style.visibility</p:attrName>
                                        </p:attrNameLst>
                                      </p:cBhvr>
                                      <p:to>
                                        <p:strVal val="visible"/>
                                      </p:to>
                                    </p:set>
                                    <p:anim calcmode="lin" valueType="num">
                                      <p:cBhvr>
                                        <p:cTn id="394" dur="2000" fill="hold"/>
                                        <p:tgtEl>
                                          <p:spTgt spid="22609"/>
                                        </p:tgtEl>
                                        <p:attrNameLst>
                                          <p:attrName>ppt_w</p:attrName>
                                        </p:attrNameLst>
                                      </p:cBhvr>
                                      <p:tavLst>
                                        <p:tav tm="0">
                                          <p:val>
                                            <p:fltVal val="0"/>
                                          </p:val>
                                        </p:tav>
                                        <p:tav tm="100000">
                                          <p:val>
                                            <p:strVal val="#ppt_w"/>
                                          </p:val>
                                        </p:tav>
                                      </p:tavLst>
                                    </p:anim>
                                    <p:anim calcmode="lin" valueType="num">
                                      <p:cBhvr>
                                        <p:cTn id="395" dur="2000" fill="hold"/>
                                        <p:tgtEl>
                                          <p:spTgt spid="22609"/>
                                        </p:tgtEl>
                                        <p:attrNameLst>
                                          <p:attrName>ppt_h</p:attrName>
                                        </p:attrNameLst>
                                      </p:cBhvr>
                                      <p:tavLst>
                                        <p:tav tm="0">
                                          <p:val>
                                            <p:fltVal val="0"/>
                                          </p:val>
                                        </p:tav>
                                        <p:tav tm="100000">
                                          <p:val>
                                            <p:strVal val="#ppt_h"/>
                                          </p:val>
                                        </p:tav>
                                      </p:tavLst>
                                    </p:anim>
                                    <p:animEffect transition="in" filter="fade">
                                      <p:cBhvr>
                                        <p:cTn id="396" dur="2000"/>
                                        <p:tgtEl>
                                          <p:spTgt spid="22609"/>
                                        </p:tgtEl>
                                      </p:cBhvr>
                                    </p:animEffect>
                                  </p:childTnLst>
                                </p:cTn>
                              </p:par>
                              <p:par>
                                <p:cTn id="397" presetID="53" presetClass="entr" presetSubtype="0" fill="hold" grpId="0" nodeType="withEffect">
                                  <p:stCondLst>
                                    <p:cond delay="0"/>
                                  </p:stCondLst>
                                  <p:childTnLst>
                                    <p:set>
                                      <p:cBhvr>
                                        <p:cTn id="398" dur="1" fill="hold">
                                          <p:stCondLst>
                                            <p:cond delay="0"/>
                                          </p:stCondLst>
                                        </p:cTn>
                                        <p:tgtEl>
                                          <p:spTgt spid="22610"/>
                                        </p:tgtEl>
                                        <p:attrNameLst>
                                          <p:attrName>style.visibility</p:attrName>
                                        </p:attrNameLst>
                                      </p:cBhvr>
                                      <p:to>
                                        <p:strVal val="visible"/>
                                      </p:to>
                                    </p:set>
                                    <p:anim calcmode="lin" valueType="num">
                                      <p:cBhvr>
                                        <p:cTn id="399" dur="2000" fill="hold"/>
                                        <p:tgtEl>
                                          <p:spTgt spid="22610"/>
                                        </p:tgtEl>
                                        <p:attrNameLst>
                                          <p:attrName>ppt_w</p:attrName>
                                        </p:attrNameLst>
                                      </p:cBhvr>
                                      <p:tavLst>
                                        <p:tav tm="0">
                                          <p:val>
                                            <p:fltVal val="0"/>
                                          </p:val>
                                        </p:tav>
                                        <p:tav tm="100000">
                                          <p:val>
                                            <p:strVal val="#ppt_w"/>
                                          </p:val>
                                        </p:tav>
                                      </p:tavLst>
                                    </p:anim>
                                    <p:anim calcmode="lin" valueType="num">
                                      <p:cBhvr>
                                        <p:cTn id="400" dur="2000" fill="hold"/>
                                        <p:tgtEl>
                                          <p:spTgt spid="22610"/>
                                        </p:tgtEl>
                                        <p:attrNameLst>
                                          <p:attrName>ppt_h</p:attrName>
                                        </p:attrNameLst>
                                      </p:cBhvr>
                                      <p:tavLst>
                                        <p:tav tm="0">
                                          <p:val>
                                            <p:fltVal val="0"/>
                                          </p:val>
                                        </p:tav>
                                        <p:tav tm="100000">
                                          <p:val>
                                            <p:strVal val="#ppt_h"/>
                                          </p:val>
                                        </p:tav>
                                      </p:tavLst>
                                    </p:anim>
                                    <p:animEffect transition="in" filter="fade">
                                      <p:cBhvr>
                                        <p:cTn id="401" dur="2000"/>
                                        <p:tgtEl>
                                          <p:spTgt spid="22610"/>
                                        </p:tgtEl>
                                      </p:cBhvr>
                                    </p:animEffect>
                                  </p:childTnLst>
                                </p:cTn>
                              </p:par>
                              <p:par>
                                <p:cTn id="402" presetID="53" presetClass="entr" presetSubtype="0" fill="hold" grpId="0" nodeType="withEffect">
                                  <p:stCondLst>
                                    <p:cond delay="0"/>
                                  </p:stCondLst>
                                  <p:childTnLst>
                                    <p:set>
                                      <p:cBhvr>
                                        <p:cTn id="403" dur="1" fill="hold">
                                          <p:stCondLst>
                                            <p:cond delay="0"/>
                                          </p:stCondLst>
                                        </p:cTn>
                                        <p:tgtEl>
                                          <p:spTgt spid="22611"/>
                                        </p:tgtEl>
                                        <p:attrNameLst>
                                          <p:attrName>style.visibility</p:attrName>
                                        </p:attrNameLst>
                                      </p:cBhvr>
                                      <p:to>
                                        <p:strVal val="visible"/>
                                      </p:to>
                                    </p:set>
                                    <p:anim calcmode="lin" valueType="num">
                                      <p:cBhvr>
                                        <p:cTn id="404" dur="2000" fill="hold"/>
                                        <p:tgtEl>
                                          <p:spTgt spid="22611"/>
                                        </p:tgtEl>
                                        <p:attrNameLst>
                                          <p:attrName>ppt_w</p:attrName>
                                        </p:attrNameLst>
                                      </p:cBhvr>
                                      <p:tavLst>
                                        <p:tav tm="0">
                                          <p:val>
                                            <p:fltVal val="0"/>
                                          </p:val>
                                        </p:tav>
                                        <p:tav tm="100000">
                                          <p:val>
                                            <p:strVal val="#ppt_w"/>
                                          </p:val>
                                        </p:tav>
                                      </p:tavLst>
                                    </p:anim>
                                    <p:anim calcmode="lin" valueType="num">
                                      <p:cBhvr>
                                        <p:cTn id="405" dur="2000" fill="hold"/>
                                        <p:tgtEl>
                                          <p:spTgt spid="22611"/>
                                        </p:tgtEl>
                                        <p:attrNameLst>
                                          <p:attrName>ppt_h</p:attrName>
                                        </p:attrNameLst>
                                      </p:cBhvr>
                                      <p:tavLst>
                                        <p:tav tm="0">
                                          <p:val>
                                            <p:fltVal val="0"/>
                                          </p:val>
                                        </p:tav>
                                        <p:tav tm="100000">
                                          <p:val>
                                            <p:strVal val="#ppt_h"/>
                                          </p:val>
                                        </p:tav>
                                      </p:tavLst>
                                    </p:anim>
                                    <p:animEffect transition="in" filter="fade">
                                      <p:cBhvr>
                                        <p:cTn id="406" dur="2000"/>
                                        <p:tgtEl>
                                          <p:spTgt spid="22611"/>
                                        </p:tgtEl>
                                      </p:cBhvr>
                                    </p:animEffect>
                                  </p:childTnLst>
                                </p:cTn>
                              </p:par>
                              <p:par>
                                <p:cTn id="407" presetID="53" presetClass="entr" presetSubtype="0" fill="hold" grpId="0" nodeType="withEffect">
                                  <p:stCondLst>
                                    <p:cond delay="0"/>
                                  </p:stCondLst>
                                  <p:childTnLst>
                                    <p:set>
                                      <p:cBhvr>
                                        <p:cTn id="408" dur="1" fill="hold">
                                          <p:stCondLst>
                                            <p:cond delay="0"/>
                                          </p:stCondLst>
                                        </p:cTn>
                                        <p:tgtEl>
                                          <p:spTgt spid="22612"/>
                                        </p:tgtEl>
                                        <p:attrNameLst>
                                          <p:attrName>style.visibility</p:attrName>
                                        </p:attrNameLst>
                                      </p:cBhvr>
                                      <p:to>
                                        <p:strVal val="visible"/>
                                      </p:to>
                                    </p:set>
                                    <p:anim calcmode="lin" valueType="num">
                                      <p:cBhvr>
                                        <p:cTn id="409" dur="2000" fill="hold"/>
                                        <p:tgtEl>
                                          <p:spTgt spid="22612"/>
                                        </p:tgtEl>
                                        <p:attrNameLst>
                                          <p:attrName>ppt_w</p:attrName>
                                        </p:attrNameLst>
                                      </p:cBhvr>
                                      <p:tavLst>
                                        <p:tav tm="0">
                                          <p:val>
                                            <p:fltVal val="0"/>
                                          </p:val>
                                        </p:tav>
                                        <p:tav tm="100000">
                                          <p:val>
                                            <p:strVal val="#ppt_w"/>
                                          </p:val>
                                        </p:tav>
                                      </p:tavLst>
                                    </p:anim>
                                    <p:anim calcmode="lin" valueType="num">
                                      <p:cBhvr>
                                        <p:cTn id="410" dur="2000" fill="hold"/>
                                        <p:tgtEl>
                                          <p:spTgt spid="22612"/>
                                        </p:tgtEl>
                                        <p:attrNameLst>
                                          <p:attrName>ppt_h</p:attrName>
                                        </p:attrNameLst>
                                      </p:cBhvr>
                                      <p:tavLst>
                                        <p:tav tm="0">
                                          <p:val>
                                            <p:fltVal val="0"/>
                                          </p:val>
                                        </p:tav>
                                        <p:tav tm="100000">
                                          <p:val>
                                            <p:strVal val="#ppt_h"/>
                                          </p:val>
                                        </p:tav>
                                      </p:tavLst>
                                    </p:anim>
                                    <p:animEffect transition="in" filter="fade">
                                      <p:cBhvr>
                                        <p:cTn id="411" dur="2000"/>
                                        <p:tgtEl>
                                          <p:spTgt spid="22612"/>
                                        </p:tgtEl>
                                      </p:cBhvr>
                                    </p:animEffect>
                                  </p:childTnLst>
                                </p:cTn>
                              </p:par>
                              <p:par>
                                <p:cTn id="412" presetID="53" presetClass="entr" presetSubtype="0" fill="hold" grpId="0" nodeType="withEffect">
                                  <p:stCondLst>
                                    <p:cond delay="0"/>
                                  </p:stCondLst>
                                  <p:childTnLst>
                                    <p:set>
                                      <p:cBhvr>
                                        <p:cTn id="413" dur="1" fill="hold">
                                          <p:stCondLst>
                                            <p:cond delay="0"/>
                                          </p:stCondLst>
                                        </p:cTn>
                                        <p:tgtEl>
                                          <p:spTgt spid="22613"/>
                                        </p:tgtEl>
                                        <p:attrNameLst>
                                          <p:attrName>style.visibility</p:attrName>
                                        </p:attrNameLst>
                                      </p:cBhvr>
                                      <p:to>
                                        <p:strVal val="visible"/>
                                      </p:to>
                                    </p:set>
                                    <p:anim calcmode="lin" valueType="num">
                                      <p:cBhvr>
                                        <p:cTn id="414" dur="2000" fill="hold"/>
                                        <p:tgtEl>
                                          <p:spTgt spid="22613"/>
                                        </p:tgtEl>
                                        <p:attrNameLst>
                                          <p:attrName>ppt_w</p:attrName>
                                        </p:attrNameLst>
                                      </p:cBhvr>
                                      <p:tavLst>
                                        <p:tav tm="0">
                                          <p:val>
                                            <p:fltVal val="0"/>
                                          </p:val>
                                        </p:tav>
                                        <p:tav tm="100000">
                                          <p:val>
                                            <p:strVal val="#ppt_w"/>
                                          </p:val>
                                        </p:tav>
                                      </p:tavLst>
                                    </p:anim>
                                    <p:anim calcmode="lin" valueType="num">
                                      <p:cBhvr>
                                        <p:cTn id="415" dur="2000" fill="hold"/>
                                        <p:tgtEl>
                                          <p:spTgt spid="22613"/>
                                        </p:tgtEl>
                                        <p:attrNameLst>
                                          <p:attrName>ppt_h</p:attrName>
                                        </p:attrNameLst>
                                      </p:cBhvr>
                                      <p:tavLst>
                                        <p:tav tm="0">
                                          <p:val>
                                            <p:fltVal val="0"/>
                                          </p:val>
                                        </p:tav>
                                        <p:tav tm="100000">
                                          <p:val>
                                            <p:strVal val="#ppt_h"/>
                                          </p:val>
                                        </p:tav>
                                      </p:tavLst>
                                    </p:anim>
                                    <p:animEffect transition="in" filter="fade">
                                      <p:cBhvr>
                                        <p:cTn id="416" dur="2000"/>
                                        <p:tgtEl>
                                          <p:spTgt spid="22613"/>
                                        </p:tgtEl>
                                      </p:cBhvr>
                                    </p:animEffect>
                                  </p:childTnLst>
                                </p:cTn>
                              </p:par>
                              <p:par>
                                <p:cTn id="417" presetID="53" presetClass="entr" presetSubtype="0" fill="hold" grpId="0" nodeType="withEffect">
                                  <p:stCondLst>
                                    <p:cond delay="0"/>
                                  </p:stCondLst>
                                  <p:childTnLst>
                                    <p:set>
                                      <p:cBhvr>
                                        <p:cTn id="418" dur="1" fill="hold">
                                          <p:stCondLst>
                                            <p:cond delay="0"/>
                                          </p:stCondLst>
                                        </p:cTn>
                                        <p:tgtEl>
                                          <p:spTgt spid="22614"/>
                                        </p:tgtEl>
                                        <p:attrNameLst>
                                          <p:attrName>style.visibility</p:attrName>
                                        </p:attrNameLst>
                                      </p:cBhvr>
                                      <p:to>
                                        <p:strVal val="visible"/>
                                      </p:to>
                                    </p:set>
                                    <p:anim calcmode="lin" valueType="num">
                                      <p:cBhvr>
                                        <p:cTn id="419" dur="2000" fill="hold"/>
                                        <p:tgtEl>
                                          <p:spTgt spid="22614"/>
                                        </p:tgtEl>
                                        <p:attrNameLst>
                                          <p:attrName>ppt_w</p:attrName>
                                        </p:attrNameLst>
                                      </p:cBhvr>
                                      <p:tavLst>
                                        <p:tav tm="0">
                                          <p:val>
                                            <p:fltVal val="0"/>
                                          </p:val>
                                        </p:tav>
                                        <p:tav tm="100000">
                                          <p:val>
                                            <p:strVal val="#ppt_w"/>
                                          </p:val>
                                        </p:tav>
                                      </p:tavLst>
                                    </p:anim>
                                    <p:anim calcmode="lin" valueType="num">
                                      <p:cBhvr>
                                        <p:cTn id="420" dur="2000" fill="hold"/>
                                        <p:tgtEl>
                                          <p:spTgt spid="22614"/>
                                        </p:tgtEl>
                                        <p:attrNameLst>
                                          <p:attrName>ppt_h</p:attrName>
                                        </p:attrNameLst>
                                      </p:cBhvr>
                                      <p:tavLst>
                                        <p:tav tm="0">
                                          <p:val>
                                            <p:fltVal val="0"/>
                                          </p:val>
                                        </p:tav>
                                        <p:tav tm="100000">
                                          <p:val>
                                            <p:strVal val="#ppt_h"/>
                                          </p:val>
                                        </p:tav>
                                      </p:tavLst>
                                    </p:anim>
                                    <p:animEffect transition="in" filter="fade">
                                      <p:cBhvr>
                                        <p:cTn id="421" dur="2000"/>
                                        <p:tgtEl>
                                          <p:spTgt spid="22614"/>
                                        </p:tgtEl>
                                      </p:cBhvr>
                                    </p:animEffect>
                                  </p:childTnLst>
                                </p:cTn>
                              </p:par>
                              <p:par>
                                <p:cTn id="422" presetID="53" presetClass="entr" presetSubtype="0" fill="hold" grpId="0" nodeType="withEffect">
                                  <p:stCondLst>
                                    <p:cond delay="0"/>
                                  </p:stCondLst>
                                  <p:childTnLst>
                                    <p:set>
                                      <p:cBhvr>
                                        <p:cTn id="423" dur="1" fill="hold">
                                          <p:stCondLst>
                                            <p:cond delay="0"/>
                                          </p:stCondLst>
                                        </p:cTn>
                                        <p:tgtEl>
                                          <p:spTgt spid="22615"/>
                                        </p:tgtEl>
                                        <p:attrNameLst>
                                          <p:attrName>style.visibility</p:attrName>
                                        </p:attrNameLst>
                                      </p:cBhvr>
                                      <p:to>
                                        <p:strVal val="visible"/>
                                      </p:to>
                                    </p:set>
                                    <p:anim calcmode="lin" valueType="num">
                                      <p:cBhvr>
                                        <p:cTn id="424" dur="2000" fill="hold"/>
                                        <p:tgtEl>
                                          <p:spTgt spid="22615"/>
                                        </p:tgtEl>
                                        <p:attrNameLst>
                                          <p:attrName>ppt_w</p:attrName>
                                        </p:attrNameLst>
                                      </p:cBhvr>
                                      <p:tavLst>
                                        <p:tav tm="0">
                                          <p:val>
                                            <p:fltVal val="0"/>
                                          </p:val>
                                        </p:tav>
                                        <p:tav tm="100000">
                                          <p:val>
                                            <p:strVal val="#ppt_w"/>
                                          </p:val>
                                        </p:tav>
                                      </p:tavLst>
                                    </p:anim>
                                    <p:anim calcmode="lin" valueType="num">
                                      <p:cBhvr>
                                        <p:cTn id="425" dur="2000" fill="hold"/>
                                        <p:tgtEl>
                                          <p:spTgt spid="22615"/>
                                        </p:tgtEl>
                                        <p:attrNameLst>
                                          <p:attrName>ppt_h</p:attrName>
                                        </p:attrNameLst>
                                      </p:cBhvr>
                                      <p:tavLst>
                                        <p:tav tm="0">
                                          <p:val>
                                            <p:fltVal val="0"/>
                                          </p:val>
                                        </p:tav>
                                        <p:tav tm="100000">
                                          <p:val>
                                            <p:strVal val="#ppt_h"/>
                                          </p:val>
                                        </p:tav>
                                      </p:tavLst>
                                    </p:anim>
                                    <p:animEffect transition="in" filter="fade">
                                      <p:cBhvr>
                                        <p:cTn id="426" dur="2000"/>
                                        <p:tgtEl>
                                          <p:spTgt spid="22615"/>
                                        </p:tgtEl>
                                      </p:cBhvr>
                                    </p:animEffect>
                                  </p:childTnLst>
                                </p:cTn>
                              </p:par>
                              <p:par>
                                <p:cTn id="427" presetID="53" presetClass="entr" presetSubtype="0" fill="hold" grpId="0" nodeType="withEffect">
                                  <p:stCondLst>
                                    <p:cond delay="0"/>
                                  </p:stCondLst>
                                  <p:childTnLst>
                                    <p:set>
                                      <p:cBhvr>
                                        <p:cTn id="428" dur="1" fill="hold">
                                          <p:stCondLst>
                                            <p:cond delay="0"/>
                                          </p:stCondLst>
                                        </p:cTn>
                                        <p:tgtEl>
                                          <p:spTgt spid="22616"/>
                                        </p:tgtEl>
                                        <p:attrNameLst>
                                          <p:attrName>style.visibility</p:attrName>
                                        </p:attrNameLst>
                                      </p:cBhvr>
                                      <p:to>
                                        <p:strVal val="visible"/>
                                      </p:to>
                                    </p:set>
                                    <p:anim calcmode="lin" valueType="num">
                                      <p:cBhvr>
                                        <p:cTn id="429" dur="2000" fill="hold"/>
                                        <p:tgtEl>
                                          <p:spTgt spid="22616"/>
                                        </p:tgtEl>
                                        <p:attrNameLst>
                                          <p:attrName>ppt_w</p:attrName>
                                        </p:attrNameLst>
                                      </p:cBhvr>
                                      <p:tavLst>
                                        <p:tav tm="0">
                                          <p:val>
                                            <p:fltVal val="0"/>
                                          </p:val>
                                        </p:tav>
                                        <p:tav tm="100000">
                                          <p:val>
                                            <p:strVal val="#ppt_w"/>
                                          </p:val>
                                        </p:tav>
                                      </p:tavLst>
                                    </p:anim>
                                    <p:anim calcmode="lin" valueType="num">
                                      <p:cBhvr>
                                        <p:cTn id="430" dur="2000" fill="hold"/>
                                        <p:tgtEl>
                                          <p:spTgt spid="22616"/>
                                        </p:tgtEl>
                                        <p:attrNameLst>
                                          <p:attrName>ppt_h</p:attrName>
                                        </p:attrNameLst>
                                      </p:cBhvr>
                                      <p:tavLst>
                                        <p:tav tm="0">
                                          <p:val>
                                            <p:fltVal val="0"/>
                                          </p:val>
                                        </p:tav>
                                        <p:tav tm="100000">
                                          <p:val>
                                            <p:strVal val="#ppt_h"/>
                                          </p:val>
                                        </p:tav>
                                      </p:tavLst>
                                    </p:anim>
                                    <p:animEffect transition="in" filter="fade">
                                      <p:cBhvr>
                                        <p:cTn id="431" dur="2000"/>
                                        <p:tgtEl>
                                          <p:spTgt spid="22616"/>
                                        </p:tgtEl>
                                      </p:cBhvr>
                                    </p:animEffect>
                                  </p:childTnLst>
                                </p:cTn>
                              </p:par>
                              <p:par>
                                <p:cTn id="432" presetID="53" presetClass="entr" presetSubtype="0" fill="hold" grpId="0" nodeType="withEffect">
                                  <p:stCondLst>
                                    <p:cond delay="0"/>
                                  </p:stCondLst>
                                  <p:childTnLst>
                                    <p:set>
                                      <p:cBhvr>
                                        <p:cTn id="433" dur="1" fill="hold">
                                          <p:stCondLst>
                                            <p:cond delay="0"/>
                                          </p:stCondLst>
                                        </p:cTn>
                                        <p:tgtEl>
                                          <p:spTgt spid="22617"/>
                                        </p:tgtEl>
                                        <p:attrNameLst>
                                          <p:attrName>style.visibility</p:attrName>
                                        </p:attrNameLst>
                                      </p:cBhvr>
                                      <p:to>
                                        <p:strVal val="visible"/>
                                      </p:to>
                                    </p:set>
                                    <p:anim calcmode="lin" valueType="num">
                                      <p:cBhvr>
                                        <p:cTn id="434" dur="2000" fill="hold"/>
                                        <p:tgtEl>
                                          <p:spTgt spid="22617"/>
                                        </p:tgtEl>
                                        <p:attrNameLst>
                                          <p:attrName>ppt_w</p:attrName>
                                        </p:attrNameLst>
                                      </p:cBhvr>
                                      <p:tavLst>
                                        <p:tav tm="0">
                                          <p:val>
                                            <p:fltVal val="0"/>
                                          </p:val>
                                        </p:tav>
                                        <p:tav tm="100000">
                                          <p:val>
                                            <p:strVal val="#ppt_w"/>
                                          </p:val>
                                        </p:tav>
                                      </p:tavLst>
                                    </p:anim>
                                    <p:anim calcmode="lin" valueType="num">
                                      <p:cBhvr>
                                        <p:cTn id="435" dur="2000" fill="hold"/>
                                        <p:tgtEl>
                                          <p:spTgt spid="22617"/>
                                        </p:tgtEl>
                                        <p:attrNameLst>
                                          <p:attrName>ppt_h</p:attrName>
                                        </p:attrNameLst>
                                      </p:cBhvr>
                                      <p:tavLst>
                                        <p:tav tm="0">
                                          <p:val>
                                            <p:fltVal val="0"/>
                                          </p:val>
                                        </p:tav>
                                        <p:tav tm="100000">
                                          <p:val>
                                            <p:strVal val="#ppt_h"/>
                                          </p:val>
                                        </p:tav>
                                      </p:tavLst>
                                    </p:anim>
                                    <p:animEffect transition="in" filter="fade">
                                      <p:cBhvr>
                                        <p:cTn id="436" dur="2000"/>
                                        <p:tgtEl>
                                          <p:spTgt spid="22617"/>
                                        </p:tgtEl>
                                      </p:cBhvr>
                                    </p:animEffect>
                                  </p:childTnLst>
                                </p:cTn>
                              </p:par>
                              <p:par>
                                <p:cTn id="437" presetID="53" presetClass="entr" presetSubtype="0" fill="hold" grpId="0" nodeType="withEffect">
                                  <p:stCondLst>
                                    <p:cond delay="0"/>
                                  </p:stCondLst>
                                  <p:childTnLst>
                                    <p:set>
                                      <p:cBhvr>
                                        <p:cTn id="438" dur="1" fill="hold">
                                          <p:stCondLst>
                                            <p:cond delay="0"/>
                                          </p:stCondLst>
                                        </p:cTn>
                                        <p:tgtEl>
                                          <p:spTgt spid="22618"/>
                                        </p:tgtEl>
                                        <p:attrNameLst>
                                          <p:attrName>style.visibility</p:attrName>
                                        </p:attrNameLst>
                                      </p:cBhvr>
                                      <p:to>
                                        <p:strVal val="visible"/>
                                      </p:to>
                                    </p:set>
                                    <p:anim calcmode="lin" valueType="num">
                                      <p:cBhvr>
                                        <p:cTn id="439" dur="2000" fill="hold"/>
                                        <p:tgtEl>
                                          <p:spTgt spid="22618"/>
                                        </p:tgtEl>
                                        <p:attrNameLst>
                                          <p:attrName>ppt_w</p:attrName>
                                        </p:attrNameLst>
                                      </p:cBhvr>
                                      <p:tavLst>
                                        <p:tav tm="0">
                                          <p:val>
                                            <p:fltVal val="0"/>
                                          </p:val>
                                        </p:tav>
                                        <p:tav tm="100000">
                                          <p:val>
                                            <p:strVal val="#ppt_w"/>
                                          </p:val>
                                        </p:tav>
                                      </p:tavLst>
                                    </p:anim>
                                    <p:anim calcmode="lin" valueType="num">
                                      <p:cBhvr>
                                        <p:cTn id="440" dur="2000" fill="hold"/>
                                        <p:tgtEl>
                                          <p:spTgt spid="22618"/>
                                        </p:tgtEl>
                                        <p:attrNameLst>
                                          <p:attrName>ppt_h</p:attrName>
                                        </p:attrNameLst>
                                      </p:cBhvr>
                                      <p:tavLst>
                                        <p:tav tm="0">
                                          <p:val>
                                            <p:fltVal val="0"/>
                                          </p:val>
                                        </p:tav>
                                        <p:tav tm="100000">
                                          <p:val>
                                            <p:strVal val="#ppt_h"/>
                                          </p:val>
                                        </p:tav>
                                      </p:tavLst>
                                    </p:anim>
                                    <p:animEffect transition="in" filter="fade">
                                      <p:cBhvr>
                                        <p:cTn id="441" dur="2000"/>
                                        <p:tgtEl>
                                          <p:spTgt spid="22618"/>
                                        </p:tgtEl>
                                      </p:cBhvr>
                                    </p:animEffect>
                                  </p:childTnLst>
                                </p:cTn>
                              </p:par>
                              <p:par>
                                <p:cTn id="442" presetID="53" presetClass="entr" presetSubtype="0" fill="hold" grpId="0" nodeType="withEffect">
                                  <p:stCondLst>
                                    <p:cond delay="0"/>
                                  </p:stCondLst>
                                  <p:childTnLst>
                                    <p:set>
                                      <p:cBhvr>
                                        <p:cTn id="443" dur="1" fill="hold">
                                          <p:stCondLst>
                                            <p:cond delay="0"/>
                                          </p:stCondLst>
                                        </p:cTn>
                                        <p:tgtEl>
                                          <p:spTgt spid="22619"/>
                                        </p:tgtEl>
                                        <p:attrNameLst>
                                          <p:attrName>style.visibility</p:attrName>
                                        </p:attrNameLst>
                                      </p:cBhvr>
                                      <p:to>
                                        <p:strVal val="visible"/>
                                      </p:to>
                                    </p:set>
                                    <p:anim calcmode="lin" valueType="num">
                                      <p:cBhvr>
                                        <p:cTn id="444" dur="2000" fill="hold"/>
                                        <p:tgtEl>
                                          <p:spTgt spid="22619"/>
                                        </p:tgtEl>
                                        <p:attrNameLst>
                                          <p:attrName>ppt_w</p:attrName>
                                        </p:attrNameLst>
                                      </p:cBhvr>
                                      <p:tavLst>
                                        <p:tav tm="0">
                                          <p:val>
                                            <p:fltVal val="0"/>
                                          </p:val>
                                        </p:tav>
                                        <p:tav tm="100000">
                                          <p:val>
                                            <p:strVal val="#ppt_w"/>
                                          </p:val>
                                        </p:tav>
                                      </p:tavLst>
                                    </p:anim>
                                    <p:anim calcmode="lin" valueType="num">
                                      <p:cBhvr>
                                        <p:cTn id="445" dur="2000" fill="hold"/>
                                        <p:tgtEl>
                                          <p:spTgt spid="22619"/>
                                        </p:tgtEl>
                                        <p:attrNameLst>
                                          <p:attrName>ppt_h</p:attrName>
                                        </p:attrNameLst>
                                      </p:cBhvr>
                                      <p:tavLst>
                                        <p:tav tm="0">
                                          <p:val>
                                            <p:fltVal val="0"/>
                                          </p:val>
                                        </p:tav>
                                        <p:tav tm="100000">
                                          <p:val>
                                            <p:strVal val="#ppt_h"/>
                                          </p:val>
                                        </p:tav>
                                      </p:tavLst>
                                    </p:anim>
                                    <p:animEffect transition="in" filter="fade">
                                      <p:cBhvr>
                                        <p:cTn id="446" dur="2000"/>
                                        <p:tgtEl>
                                          <p:spTgt spid="22619"/>
                                        </p:tgtEl>
                                      </p:cBhvr>
                                    </p:animEffect>
                                  </p:childTnLst>
                                </p:cTn>
                              </p:par>
                              <p:par>
                                <p:cTn id="447" presetID="53" presetClass="entr" presetSubtype="0" fill="hold" grpId="0" nodeType="withEffect">
                                  <p:stCondLst>
                                    <p:cond delay="0"/>
                                  </p:stCondLst>
                                  <p:childTnLst>
                                    <p:set>
                                      <p:cBhvr>
                                        <p:cTn id="448" dur="1" fill="hold">
                                          <p:stCondLst>
                                            <p:cond delay="0"/>
                                          </p:stCondLst>
                                        </p:cTn>
                                        <p:tgtEl>
                                          <p:spTgt spid="22620"/>
                                        </p:tgtEl>
                                        <p:attrNameLst>
                                          <p:attrName>style.visibility</p:attrName>
                                        </p:attrNameLst>
                                      </p:cBhvr>
                                      <p:to>
                                        <p:strVal val="visible"/>
                                      </p:to>
                                    </p:set>
                                    <p:anim calcmode="lin" valueType="num">
                                      <p:cBhvr>
                                        <p:cTn id="449" dur="2000" fill="hold"/>
                                        <p:tgtEl>
                                          <p:spTgt spid="22620"/>
                                        </p:tgtEl>
                                        <p:attrNameLst>
                                          <p:attrName>ppt_w</p:attrName>
                                        </p:attrNameLst>
                                      </p:cBhvr>
                                      <p:tavLst>
                                        <p:tav tm="0">
                                          <p:val>
                                            <p:fltVal val="0"/>
                                          </p:val>
                                        </p:tav>
                                        <p:tav tm="100000">
                                          <p:val>
                                            <p:strVal val="#ppt_w"/>
                                          </p:val>
                                        </p:tav>
                                      </p:tavLst>
                                    </p:anim>
                                    <p:anim calcmode="lin" valueType="num">
                                      <p:cBhvr>
                                        <p:cTn id="450" dur="2000" fill="hold"/>
                                        <p:tgtEl>
                                          <p:spTgt spid="22620"/>
                                        </p:tgtEl>
                                        <p:attrNameLst>
                                          <p:attrName>ppt_h</p:attrName>
                                        </p:attrNameLst>
                                      </p:cBhvr>
                                      <p:tavLst>
                                        <p:tav tm="0">
                                          <p:val>
                                            <p:fltVal val="0"/>
                                          </p:val>
                                        </p:tav>
                                        <p:tav tm="100000">
                                          <p:val>
                                            <p:strVal val="#ppt_h"/>
                                          </p:val>
                                        </p:tav>
                                      </p:tavLst>
                                    </p:anim>
                                    <p:animEffect transition="in" filter="fade">
                                      <p:cBhvr>
                                        <p:cTn id="451" dur="2000"/>
                                        <p:tgtEl>
                                          <p:spTgt spid="22620"/>
                                        </p:tgtEl>
                                      </p:cBhvr>
                                    </p:animEffect>
                                  </p:childTnLst>
                                </p:cTn>
                              </p:par>
                              <p:par>
                                <p:cTn id="452" presetID="53" presetClass="entr" presetSubtype="0" fill="hold" grpId="0" nodeType="withEffect">
                                  <p:stCondLst>
                                    <p:cond delay="0"/>
                                  </p:stCondLst>
                                  <p:childTnLst>
                                    <p:set>
                                      <p:cBhvr>
                                        <p:cTn id="453" dur="1" fill="hold">
                                          <p:stCondLst>
                                            <p:cond delay="0"/>
                                          </p:stCondLst>
                                        </p:cTn>
                                        <p:tgtEl>
                                          <p:spTgt spid="22621"/>
                                        </p:tgtEl>
                                        <p:attrNameLst>
                                          <p:attrName>style.visibility</p:attrName>
                                        </p:attrNameLst>
                                      </p:cBhvr>
                                      <p:to>
                                        <p:strVal val="visible"/>
                                      </p:to>
                                    </p:set>
                                    <p:anim calcmode="lin" valueType="num">
                                      <p:cBhvr>
                                        <p:cTn id="454" dur="2000" fill="hold"/>
                                        <p:tgtEl>
                                          <p:spTgt spid="22621"/>
                                        </p:tgtEl>
                                        <p:attrNameLst>
                                          <p:attrName>ppt_w</p:attrName>
                                        </p:attrNameLst>
                                      </p:cBhvr>
                                      <p:tavLst>
                                        <p:tav tm="0">
                                          <p:val>
                                            <p:fltVal val="0"/>
                                          </p:val>
                                        </p:tav>
                                        <p:tav tm="100000">
                                          <p:val>
                                            <p:strVal val="#ppt_w"/>
                                          </p:val>
                                        </p:tav>
                                      </p:tavLst>
                                    </p:anim>
                                    <p:anim calcmode="lin" valueType="num">
                                      <p:cBhvr>
                                        <p:cTn id="455" dur="2000" fill="hold"/>
                                        <p:tgtEl>
                                          <p:spTgt spid="22621"/>
                                        </p:tgtEl>
                                        <p:attrNameLst>
                                          <p:attrName>ppt_h</p:attrName>
                                        </p:attrNameLst>
                                      </p:cBhvr>
                                      <p:tavLst>
                                        <p:tav tm="0">
                                          <p:val>
                                            <p:fltVal val="0"/>
                                          </p:val>
                                        </p:tav>
                                        <p:tav tm="100000">
                                          <p:val>
                                            <p:strVal val="#ppt_h"/>
                                          </p:val>
                                        </p:tav>
                                      </p:tavLst>
                                    </p:anim>
                                    <p:animEffect transition="in" filter="fade">
                                      <p:cBhvr>
                                        <p:cTn id="456" dur="2000"/>
                                        <p:tgtEl>
                                          <p:spTgt spid="22621"/>
                                        </p:tgtEl>
                                      </p:cBhvr>
                                    </p:animEffect>
                                  </p:childTnLst>
                                </p:cTn>
                              </p:par>
                              <p:par>
                                <p:cTn id="457" presetID="53" presetClass="entr" presetSubtype="0" fill="hold" grpId="0" nodeType="withEffect">
                                  <p:stCondLst>
                                    <p:cond delay="0"/>
                                  </p:stCondLst>
                                  <p:childTnLst>
                                    <p:set>
                                      <p:cBhvr>
                                        <p:cTn id="458" dur="1" fill="hold">
                                          <p:stCondLst>
                                            <p:cond delay="0"/>
                                          </p:stCondLst>
                                        </p:cTn>
                                        <p:tgtEl>
                                          <p:spTgt spid="22622"/>
                                        </p:tgtEl>
                                        <p:attrNameLst>
                                          <p:attrName>style.visibility</p:attrName>
                                        </p:attrNameLst>
                                      </p:cBhvr>
                                      <p:to>
                                        <p:strVal val="visible"/>
                                      </p:to>
                                    </p:set>
                                    <p:anim calcmode="lin" valueType="num">
                                      <p:cBhvr>
                                        <p:cTn id="459" dur="2000" fill="hold"/>
                                        <p:tgtEl>
                                          <p:spTgt spid="22622"/>
                                        </p:tgtEl>
                                        <p:attrNameLst>
                                          <p:attrName>ppt_w</p:attrName>
                                        </p:attrNameLst>
                                      </p:cBhvr>
                                      <p:tavLst>
                                        <p:tav tm="0">
                                          <p:val>
                                            <p:fltVal val="0"/>
                                          </p:val>
                                        </p:tav>
                                        <p:tav tm="100000">
                                          <p:val>
                                            <p:strVal val="#ppt_w"/>
                                          </p:val>
                                        </p:tav>
                                      </p:tavLst>
                                    </p:anim>
                                    <p:anim calcmode="lin" valueType="num">
                                      <p:cBhvr>
                                        <p:cTn id="460" dur="2000" fill="hold"/>
                                        <p:tgtEl>
                                          <p:spTgt spid="22622"/>
                                        </p:tgtEl>
                                        <p:attrNameLst>
                                          <p:attrName>ppt_h</p:attrName>
                                        </p:attrNameLst>
                                      </p:cBhvr>
                                      <p:tavLst>
                                        <p:tav tm="0">
                                          <p:val>
                                            <p:fltVal val="0"/>
                                          </p:val>
                                        </p:tav>
                                        <p:tav tm="100000">
                                          <p:val>
                                            <p:strVal val="#ppt_h"/>
                                          </p:val>
                                        </p:tav>
                                      </p:tavLst>
                                    </p:anim>
                                    <p:animEffect transition="in" filter="fade">
                                      <p:cBhvr>
                                        <p:cTn id="461" dur="2000"/>
                                        <p:tgtEl>
                                          <p:spTgt spid="22622"/>
                                        </p:tgtEl>
                                      </p:cBhvr>
                                    </p:animEffect>
                                  </p:childTnLst>
                                </p:cTn>
                              </p:par>
                              <p:par>
                                <p:cTn id="462" presetID="53" presetClass="entr" presetSubtype="0" fill="hold" grpId="0" nodeType="withEffect">
                                  <p:stCondLst>
                                    <p:cond delay="0"/>
                                  </p:stCondLst>
                                  <p:childTnLst>
                                    <p:set>
                                      <p:cBhvr>
                                        <p:cTn id="463" dur="1" fill="hold">
                                          <p:stCondLst>
                                            <p:cond delay="0"/>
                                          </p:stCondLst>
                                        </p:cTn>
                                        <p:tgtEl>
                                          <p:spTgt spid="22623"/>
                                        </p:tgtEl>
                                        <p:attrNameLst>
                                          <p:attrName>style.visibility</p:attrName>
                                        </p:attrNameLst>
                                      </p:cBhvr>
                                      <p:to>
                                        <p:strVal val="visible"/>
                                      </p:to>
                                    </p:set>
                                    <p:anim calcmode="lin" valueType="num">
                                      <p:cBhvr>
                                        <p:cTn id="464" dur="2000" fill="hold"/>
                                        <p:tgtEl>
                                          <p:spTgt spid="22623"/>
                                        </p:tgtEl>
                                        <p:attrNameLst>
                                          <p:attrName>ppt_w</p:attrName>
                                        </p:attrNameLst>
                                      </p:cBhvr>
                                      <p:tavLst>
                                        <p:tav tm="0">
                                          <p:val>
                                            <p:fltVal val="0"/>
                                          </p:val>
                                        </p:tav>
                                        <p:tav tm="100000">
                                          <p:val>
                                            <p:strVal val="#ppt_w"/>
                                          </p:val>
                                        </p:tav>
                                      </p:tavLst>
                                    </p:anim>
                                    <p:anim calcmode="lin" valueType="num">
                                      <p:cBhvr>
                                        <p:cTn id="465" dur="2000" fill="hold"/>
                                        <p:tgtEl>
                                          <p:spTgt spid="22623"/>
                                        </p:tgtEl>
                                        <p:attrNameLst>
                                          <p:attrName>ppt_h</p:attrName>
                                        </p:attrNameLst>
                                      </p:cBhvr>
                                      <p:tavLst>
                                        <p:tav tm="0">
                                          <p:val>
                                            <p:fltVal val="0"/>
                                          </p:val>
                                        </p:tav>
                                        <p:tav tm="100000">
                                          <p:val>
                                            <p:strVal val="#ppt_h"/>
                                          </p:val>
                                        </p:tav>
                                      </p:tavLst>
                                    </p:anim>
                                    <p:animEffect transition="in" filter="fade">
                                      <p:cBhvr>
                                        <p:cTn id="466" dur="2000"/>
                                        <p:tgtEl>
                                          <p:spTgt spid="22623"/>
                                        </p:tgtEl>
                                      </p:cBhvr>
                                    </p:animEffect>
                                  </p:childTnLst>
                                </p:cTn>
                              </p:par>
                              <p:par>
                                <p:cTn id="467" presetID="53" presetClass="entr" presetSubtype="0" fill="hold" grpId="0" nodeType="withEffect">
                                  <p:stCondLst>
                                    <p:cond delay="0"/>
                                  </p:stCondLst>
                                  <p:childTnLst>
                                    <p:set>
                                      <p:cBhvr>
                                        <p:cTn id="468" dur="1" fill="hold">
                                          <p:stCondLst>
                                            <p:cond delay="0"/>
                                          </p:stCondLst>
                                        </p:cTn>
                                        <p:tgtEl>
                                          <p:spTgt spid="22624"/>
                                        </p:tgtEl>
                                        <p:attrNameLst>
                                          <p:attrName>style.visibility</p:attrName>
                                        </p:attrNameLst>
                                      </p:cBhvr>
                                      <p:to>
                                        <p:strVal val="visible"/>
                                      </p:to>
                                    </p:set>
                                    <p:anim calcmode="lin" valueType="num">
                                      <p:cBhvr>
                                        <p:cTn id="469" dur="2000" fill="hold"/>
                                        <p:tgtEl>
                                          <p:spTgt spid="22624"/>
                                        </p:tgtEl>
                                        <p:attrNameLst>
                                          <p:attrName>ppt_w</p:attrName>
                                        </p:attrNameLst>
                                      </p:cBhvr>
                                      <p:tavLst>
                                        <p:tav tm="0">
                                          <p:val>
                                            <p:fltVal val="0"/>
                                          </p:val>
                                        </p:tav>
                                        <p:tav tm="100000">
                                          <p:val>
                                            <p:strVal val="#ppt_w"/>
                                          </p:val>
                                        </p:tav>
                                      </p:tavLst>
                                    </p:anim>
                                    <p:anim calcmode="lin" valueType="num">
                                      <p:cBhvr>
                                        <p:cTn id="470" dur="2000" fill="hold"/>
                                        <p:tgtEl>
                                          <p:spTgt spid="22624"/>
                                        </p:tgtEl>
                                        <p:attrNameLst>
                                          <p:attrName>ppt_h</p:attrName>
                                        </p:attrNameLst>
                                      </p:cBhvr>
                                      <p:tavLst>
                                        <p:tav tm="0">
                                          <p:val>
                                            <p:fltVal val="0"/>
                                          </p:val>
                                        </p:tav>
                                        <p:tav tm="100000">
                                          <p:val>
                                            <p:strVal val="#ppt_h"/>
                                          </p:val>
                                        </p:tav>
                                      </p:tavLst>
                                    </p:anim>
                                    <p:animEffect transition="in" filter="fade">
                                      <p:cBhvr>
                                        <p:cTn id="471" dur="2000"/>
                                        <p:tgtEl>
                                          <p:spTgt spid="22624"/>
                                        </p:tgtEl>
                                      </p:cBhvr>
                                    </p:animEffect>
                                  </p:childTnLst>
                                </p:cTn>
                              </p:par>
                              <p:par>
                                <p:cTn id="472" presetID="53" presetClass="entr" presetSubtype="0" fill="hold" grpId="0" nodeType="withEffect">
                                  <p:stCondLst>
                                    <p:cond delay="0"/>
                                  </p:stCondLst>
                                  <p:childTnLst>
                                    <p:set>
                                      <p:cBhvr>
                                        <p:cTn id="473" dur="1" fill="hold">
                                          <p:stCondLst>
                                            <p:cond delay="0"/>
                                          </p:stCondLst>
                                        </p:cTn>
                                        <p:tgtEl>
                                          <p:spTgt spid="22625"/>
                                        </p:tgtEl>
                                        <p:attrNameLst>
                                          <p:attrName>style.visibility</p:attrName>
                                        </p:attrNameLst>
                                      </p:cBhvr>
                                      <p:to>
                                        <p:strVal val="visible"/>
                                      </p:to>
                                    </p:set>
                                    <p:anim calcmode="lin" valueType="num">
                                      <p:cBhvr>
                                        <p:cTn id="474" dur="2000" fill="hold"/>
                                        <p:tgtEl>
                                          <p:spTgt spid="22625"/>
                                        </p:tgtEl>
                                        <p:attrNameLst>
                                          <p:attrName>ppt_w</p:attrName>
                                        </p:attrNameLst>
                                      </p:cBhvr>
                                      <p:tavLst>
                                        <p:tav tm="0">
                                          <p:val>
                                            <p:fltVal val="0"/>
                                          </p:val>
                                        </p:tav>
                                        <p:tav tm="100000">
                                          <p:val>
                                            <p:strVal val="#ppt_w"/>
                                          </p:val>
                                        </p:tav>
                                      </p:tavLst>
                                    </p:anim>
                                    <p:anim calcmode="lin" valueType="num">
                                      <p:cBhvr>
                                        <p:cTn id="475" dur="2000" fill="hold"/>
                                        <p:tgtEl>
                                          <p:spTgt spid="22625"/>
                                        </p:tgtEl>
                                        <p:attrNameLst>
                                          <p:attrName>ppt_h</p:attrName>
                                        </p:attrNameLst>
                                      </p:cBhvr>
                                      <p:tavLst>
                                        <p:tav tm="0">
                                          <p:val>
                                            <p:fltVal val="0"/>
                                          </p:val>
                                        </p:tav>
                                        <p:tav tm="100000">
                                          <p:val>
                                            <p:strVal val="#ppt_h"/>
                                          </p:val>
                                        </p:tav>
                                      </p:tavLst>
                                    </p:anim>
                                    <p:animEffect transition="in" filter="fade">
                                      <p:cBhvr>
                                        <p:cTn id="476" dur="2000"/>
                                        <p:tgtEl>
                                          <p:spTgt spid="22625"/>
                                        </p:tgtEl>
                                      </p:cBhvr>
                                    </p:animEffect>
                                  </p:childTnLst>
                                </p:cTn>
                              </p:par>
                              <p:par>
                                <p:cTn id="477" presetID="53" presetClass="entr" presetSubtype="0" fill="hold" grpId="0" nodeType="withEffect">
                                  <p:stCondLst>
                                    <p:cond delay="0"/>
                                  </p:stCondLst>
                                  <p:childTnLst>
                                    <p:set>
                                      <p:cBhvr>
                                        <p:cTn id="478" dur="1" fill="hold">
                                          <p:stCondLst>
                                            <p:cond delay="0"/>
                                          </p:stCondLst>
                                        </p:cTn>
                                        <p:tgtEl>
                                          <p:spTgt spid="22626"/>
                                        </p:tgtEl>
                                        <p:attrNameLst>
                                          <p:attrName>style.visibility</p:attrName>
                                        </p:attrNameLst>
                                      </p:cBhvr>
                                      <p:to>
                                        <p:strVal val="visible"/>
                                      </p:to>
                                    </p:set>
                                    <p:anim calcmode="lin" valueType="num">
                                      <p:cBhvr>
                                        <p:cTn id="479" dur="2000" fill="hold"/>
                                        <p:tgtEl>
                                          <p:spTgt spid="22626"/>
                                        </p:tgtEl>
                                        <p:attrNameLst>
                                          <p:attrName>ppt_w</p:attrName>
                                        </p:attrNameLst>
                                      </p:cBhvr>
                                      <p:tavLst>
                                        <p:tav tm="0">
                                          <p:val>
                                            <p:fltVal val="0"/>
                                          </p:val>
                                        </p:tav>
                                        <p:tav tm="100000">
                                          <p:val>
                                            <p:strVal val="#ppt_w"/>
                                          </p:val>
                                        </p:tav>
                                      </p:tavLst>
                                    </p:anim>
                                    <p:anim calcmode="lin" valueType="num">
                                      <p:cBhvr>
                                        <p:cTn id="480" dur="2000" fill="hold"/>
                                        <p:tgtEl>
                                          <p:spTgt spid="22626"/>
                                        </p:tgtEl>
                                        <p:attrNameLst>
                                          <p:attrName>ppt_h</p:attrName>
                                        </p:attrNameLst>
                                      </p:cBhvr>
                                      <p:tavLst>
                                        <p:tav tm="0">
                                          <p:val>
                                            <p:fltVal val="0"/>
                                          </p:val>
                                        </p:tav>
                                        <p:tav tm="100000">
                                          <p:val>
                                            <p:strVal val="#ppt_h"/>
                                          </p:val>
                                        </p:tav>
                                      </p:tavLst>
                                    </p:anim>
                                    <p:animEffect transition="in" filter="fade">
                                      <p:cBhvr>
                                        <p:cTn id="481" dur="2000"/>
                                        <p:tgtEl>
                                          <p:spTgt spid="22626"/>
                                        </p:tgtEl>
                                      </p:cBhvr>
                                    </p:animEffect>
                                  </p:childTnLst>
                                </p:cTn>
                              </p:par>
                              <p:par>
                                <p:cTn id="482" presetID="53" presetClass="entr" presetSubtype="0" fill="hold" grpId="0" nodeType="withEffect">
                                  <p:stCondLst>
                                    <p:cond delay="0"/>
                                  </p:stCondLst>
                                  <p:childTnLst>
                                    <p:set>
                                      <p:cBhvr>
                                        <p:cTn id="483" dur="1" fill="hold">
                                          <p:stCondLst>
                                            <p:cond delay="0"/>
                                          </p:stCondLst>
                                        </p:cTn>
                                        <p:tgtEl>
                                          <p:spTgt spid="22627"/>
                                        </p:tgtEl>
                                        <p:attrNameLst>
                                          <p:attrName>style.visibility</p:attrName>
                                        </p:attrNameLst>
                                      </p:cBhvr>
                                      <p:to>
                                        <p:strVal val="visible"/>
                                      </p:to>
                                    </p:set>
                                    <p:anim calcmode="lin" valueType="num">
                                      <p:cBhvr>
                                        <p:cTn id="484" dur="2000" fill="hold"/>
                                        <p:tgtEl>
                                          <p:spTgt spid="22627"/>
                                        </p:tgtEl>
                                        <p:attrNameLst>
                                          <p:attrName>ppt_w</p:attrName>
                                        </p:attrNameLst>
                                      </p:cBhvr>
                                      <p:tavLst>
                                        <p:tav tm="0">
                                          <p:val>
                                            <p:fltVal val="0"/>
                                          </p:val>
                                        </p:tav>
                                        <p:tav tm="100000">
                                          <p:val>
                                            <p:strVal val="#ppt_w"/>
                                          </p:val>
                                        </p:tav>
                                      </p:tavLst>
                                    </p:anim>
                                    <p:anim calcmode="lin" valueType="num">
                                      <p:cBhvr>
                                        <p:cTn id="485" dur="2000" fill="hold"/>
                                        <p:tgtEl>
                                          <p:spTgt spid="22627"/>
                                        </p:tgtEl>
                                        <p:attrNameLst>
                                          <p:attrName>ppt_h</p:attrName>
                                        </p:attrNameLst>
                                      </p:cBhvr>
                                      <p:tavLst>
                                        <p:tav tm="0">
                                          <p:val>
                                            <p:fltVal val="0"/>
                                          </p:val>
                                        </p:tav>
                                        <p:tav tm="100000">
                                          <p:val>
                                            <p:strVal val="#ppt_h"/>
                                          </p:val>
                                        </p:tav>
                                      </p:tavLst>
                                    </p:anim>
                                    <p:animEffect transition="in" filter="fade">
                                      <p:cBhvr>
                                        <p:cTn id="486" dur="2000"/>
                                        <p:tgtEl>
                                          <p:spTgt spid="22627"/>
                                        </p:tgtEl>
                                      </p:cBhvr>
                                    </p:animEffect>
                                  </p:childTnLst>
                                </p:cTn>
                              </p:par>
                              <p:par>
                                <p:cTn id="487" presetID="53" presetClass="entr" presetSubtype="0" fill="hold" grpId="0" nodeType="withEffect">
                                  <p:stCondLst>
                                    <p:cond delay="0"/>
                                  </p:stCondLst>
                                  <p:childTnLst>
                                    <p:set>
                                      <p:cBhvr>
                                        <p:cTn id="488" dur="1" fill="hold">
                                          <p:stCondLst>
                                            <p:cond delay="0"/>
                                          </p:stCondLst>
                                        </p:cTn>
                                        <p:tgtEl>
                                          <p:spTgt spid="22628"/>
                                        </p:tgtEl>
                                        <p:attrNameLst>
                                          <p:attrName>style.visibility</p:attrName>
                                        </p:attrNameLst>
                                      </p:cBhvr>
                                      <p:to>
                                        <p:strVal val="visible"/>
                                      </p:to>
                                    </p:set>
                                    <p:anim calcmode="lin" valueType="num">
                                      <p:cBhvr>
                                        <p:cTn id="489" dur="2000" fill="hold"/>
                                        <p:tgtEl>
                                          <p:spTgt spid="22628"/>
                                        </p:tgtEl>
                                        <p:attrNameLst>
                                          <p:attrName>ppt_w</p:attrName>
                                        </p:attrNameLst>
                                      </p:cBhvr>
                                      <p:tavLst>
                                        <p:tav tm="0">
                                          <p:val>
                                            <p:fltVal val="0"/>
                                          </p:val>
                                        </p:tav>
                                        <p:tav tm="100000">
                                          <p:val>
                                            <p:strVal val="#ppt_w"/>
                                          </p:val>
                                        </p:tav>
                                      </p:tavLst>
                                    </p:anim>
                                    <p:anim calcmode="lin" valueType="num">
                                      <p:cBhvr>
                                        <p:cTn id="490" dur="2000" fill="hold"/>
                                        <p:tgtEl>
                                          <p:spTgt spid="22628"/>
                                        </p:tgtEl>
                                        <p:attrNameLst>
                                          <p:attrName>ppt_h</p:attrName>
                                        </p:attrNameLst>
                                      </p:cBhvr>
                                      <p:tavLst>
                                        <p:tav tm="0">
                                          <p:val>
                                            <p:fltVal val="0"/>
                                          </p:val>
                                        </p:tav>
                                        <p:tav tm="100000">
                                          <p:val>
                                            <p:strVal val="#ppt_h"/>
                                          </p:val>
                                        </p:tav>
                                      </p:tavLst>
                                    </p:anim>
                                    <p:animEffect transition="in" filter="fade">
                                      <p:cBhvr>
                                        <p:cTn id="491" dur="2000"/>
                                        <p:tgtEl>
                                          <p:spTgt spid="22628"/>
                                        </p:tgtEl>
                                      </p:cBhvr>
                                    </p:animEffect>
                                  </p:childTnLst>
                                </p:cTn>
                              </p:par>
                              <p:par>
                                <p:cTn id="492" presetID="53" presetClass="entr" presetSubtype="0" fill="hold" grpId="0" nodeType="withEffect">
                                  <p:stCondLst>
                                    <p:cond delay="0"/>
                                  </p:stCondLst>
                                  <p:childTnLst>
                                    <p:set>
                                      <p:cBhvr>
                                        <p:cTn id="493" dur="1" fill="hold">
                                          <p:stCondLst>
                                            <p:cond delay="0"/>
                                          </p:stCondLst>
                                        </p:cTn>
                                        <p:tgtEl>
                                          <p:spTgt spid="22629"/>
                                        </p:tgtEl>
                                        <p:attrNameLst>
                                          <p:attrName>style.visibility</p:attrName>
                                        </p:attrNameLst>
                                      </p:cBhvr>
                                      <p:to>
                                        <p:strVal val="visible"/>
                                      </p:to>
                                    </p:set>
                                    <p:anim calcmode="lin" valueType="num">
                                      <p:cBhvr>
                                        <p:cTn id="494" dur="2000" fill="hold"/>
                                        <p:tgtEl>
                                          <p:spTgt spid="22629"/>
                                        </p:tgtEl>
                                        <p:attrNameLst>
                                          <p:attrName>ppt_w</p:attrName>
                                        </p:attrNameLst>
                                      </p:cBhvr>
                                      <p:tavLst>
                                        <p:tav tm="0">
                                          <p:val>
                                            <p:fltVal val="0"/>
                                          </p:val>
                                        </p:tav>
                                        <p:tav tm="100000">
                                          <p:val>
                                            <p:strVal val="#ppt_w"/>
                                          </p:val>
                                        </p:tav>
                                      </p:tavLst>
                                    </p:anim>
                                    <p:anim calcmode="lin" valueType="num">
                                      <p:cBhvr>
                                        <p:cTn id="495" dur="2000" fill="hold"/>
                                        <p:tgtEl>
                                          <p:spTgt spid="22629"/>
                                        </p:tgtEl>
                                        <p:attrNameLst>
                                          <p:attrName>ppt_h</p:attrName>
                                        </p:attrNameLst>
                                      </p:cBhvr>
                                      <p:tavLst>
                                        <p:tav tm="0">
                                          <p:val>
                                            <p:fltVal val="0"/>
                                          </p:val>
                                        </p:tav>
                                        <p:tav tm="100000">
                                          <p:val>
                                            <p:strVal val="#ppt_h"/>
                                          </p:val>
                                        </p:tav>
                                      </p:tavLst>
                                    </p:anim>
                                    <p:animEffect transition="in" filter="fade">
                                      <p:cBhvr>
                                        <p:cTn id="496" dur="2000"/>
                                        <p:tgtEl>
                                          <p:spTgt spid="22629"/>
                                        </p:tgtEl>
                                      </p:cBhvr>
                                    </p:animEffect>
                                  </p:childTnLst>
                                </p:cTn>
                              </p:par>
                              <p:par>
                                <p:cTn id="497" presetID="53" presetClass="entr" presetSubtype="0" fill="hold" grpId="0" nodeType="withEffect">
                                  <p:stCondLst>
                                    <p:cond delay="0"/>
                                  </p:stCondLst>
                                  <p:childTnLst>
                                    <p:set>
                                      <p:cBhvr>
                                        <p:cTn id="498" dur="1" fill="hold">
                                          <p:stCondLst>
                                            <p:cond delay="0"/>
                                          </p:stCondLst>
                                        </p:cTn>
                                        <p:tgtEl>
                                          <p:spTgt spid="22630"/>
                                        </p:tgtEl>
                                        <p:attrNameLst>
                                          <p:attrName>style.visibility</p:attrName>
                                        </p:attrNameLst>
                                      </p:cBhvr>
                                      <p:to>
                                        <p:strVal val="visible"/>
                                      </p:to>
                                    </p:set>
                                    <p:anim calcmode="lin" valueType="num">
                                      <p:cBhvr>
                                        <p:cTn id="499" dur="2000" fill="hold"/>
                                        <p:tgtEl>
                                          <p:spTgt spid="22630"/>
                                        </p:tgtEl>
                                        <p:attrNameLst>
                                          <p:attrName>ppt_w</p:attrName>
                                        </p:attrNameLst>
                                      </p:cBhvr>
                                      <p:tavLst>
                                        <p:tav tm="0">
                                          <p:val>
                                            <p:fltVal val="0"/>
                                          </p:val>
                                        </p:tav>
                                        <p:tav tm="100000">
                                          <p:val>
                                            <p:strVal val="#ppt_w"/>
                                          </p:val>
                                        </p:tav>
                                      </p:tavLst>
                                    </p:anim>
                                    <p:anim calcmode="lin" valueType="num">
                                      <p:cBhvr>
                                        <p:cTn id="500" dur="2000" fill="hold"/>
                                        <p:tgtEl>
                                          <p:spTgt spid="22630"/>
                                        </p:tgtEl>
                                        <p:attrNameLst>
                                          <p:attrName>ppt_h</p:attrName>
                                        </p:attrNameLst>
                                      </p:cBhvr>
                                      <p:tavLst>
                                        <p:tav tm="0">
                                          <p:val>
                                            <p:fltVal val="0"/>
                                          </p:val>
                                        </p:tav>
                                        <p:tav tm="100000">
                                          <p:val>
                                            <p:strVal val="#ppt_h"/>
                                          </p:val>
                                        </p:tav>
                                      </p:tavLst>
                                    </p:anim>
                                    <p:animEffect transition="in" filter="fade">
                                      <p:cBhvr>
                                        <p:cTn id="501" dur="2000"/>
                                        <p:tgtEl>
                                          <p:spTgt spid="22630"/>
                                        </p:tgtEl>
                                      </p:cBhvr>
                                    </p:animEffect>
                                  </p:childTnLst>
                                </p:cTn>
                              </p:par>
                              <p:par>
                                <p:cTn id="502" presetID="53" presetClass="entr" presetSubtype="0" fill="hold" grpId="0" nodeType="withEffect">
                                  <p:stCondLst>
                                    <p:cond delay="0"/>
                                  </p:stCondLst>
                                  <p:childTnLst>
                                    <p:set>
                                      <p:cBhvr>
                                        <p:cTn id="503" dur="1" fill="hold">
                                          <p:stCondLst>
                                            <p:cond delay="0"/>
                                          </p:stCondLst>
                                        </p:cTn>
                                        <p:tgtEl>
                                          <p:spTgt spid="22631"/>
                                        </p:tgtEl>
                                        <p:attrNameLst>
                                          <p:attrName>style.visibility</p:attrName>
                                        </p:attrNameLst>
                                      </p:cBhvr>
                                      <p:to>
                                        <p:strVal val="visible"/>
                                      </p:to>
                                    </p:set>
                                    <p:anim calcmode="lin" valueType="num">
                                      <p:cBhvr>
                                        <p:cTn id="504" dur="2000" fill="hold"/>
                                        <p:tgtEl>
                                          <p:spTgt spid="22631"/>
                                        </p:tgtEl>
                                        <p:attrNameLst>
                                          <p:attrName>ppt_w</p:attrName>
                                        </p:attrNameLst>
                                      </p:cBhvr>
                                      <p:tavLst>
                                        <p:tav tm="0">
                                          <p:val>
                                            <p:fltVal val="0"/>
                                          </p:val>
                                        </p:tav>
                                        <p:tav tm="100000">
                                          <p:val>
                                            <p:strVal val="#ppt_w"/>
                                          </p:val>
                                        </p:tav>
                                      </p:tavLst>
                                    </p:anim>
                                    <p:anim calcmode="lin" valueType="num">
                                      <p:cBhvr>
                                        <p:cTn id="505" dur="2000" fill="hold"/>
                                        <p:tgtEl>
                                          <p:spTgt spid="22631"/>
                                        </p:tgtEl>
                                        <p:attrNameLst>
                                          <p:attrName>ppt_h</p:attrName>
                                        </p:attrNameLst>
                                      </p:cBhvr>
                                      <p:tavLst>
                                        <p:tav tm="0">
                                          <p:val>
                                            <p:fltVal val="0"/>
                                          </p:val>
                                        </p:tav>
                                        <p:tav tm="100000">
                                          <p:val>
                                            <p:strVal val="#ppt_h"/>
                                          </p:val>
                                        </p:tav>
                                      </p:tavLst>
                                    </p:anim>
                                    <p:animEffect transition="in" filter="fade">
                                      <p:cBhvr>
                                        <p:cTn id="506" dur="2000"/>
                                        <p:tgtEl>
                                          <p:spTgt spid="22631"/>
                                        </p:tgtEl>
                                      </p:cBhvr>
                                    </p:animEffect>
                                  </p:childTnLst>
                                </p:cTn>
                              </p:par>
                              <p:par>
                                <p:cTn id="507" presetID="53" presetClass="entr" presetSubtype="0" fill="hold" grpId="0" nodeType="withEffect">
                                  <p:stCondLst>
                                    <p:cond delay="0"/>
                                  </p:stCondLst>
                                  <p:childTnLst>
                                    <p:set>
                                      <p:cBhvr>
                                        <p:cTn id="508" dur="1" fill="hold">
                                          <p:stCondLst>
                                            <p:cond delay="0"/>
                                          </p:stCondLst>
                                        </p:cTn>
                                        <p:tgtEl>
                                          <p:spTgt spid="22632"/>
                                        </p:tgtEl>
                                        <p:attrNameLst>
                                          <p:attrName>style.visibility</p:attrName>
                                        </p:attrNameLst>
                                      </p:cBhvr>
                                      <p:to>
                                        <p:strVal val="visible"/>
                                      </p:to>
                                    </p:set>
                                    <p:anim calcmode="lin" valueType="num">
                                      <p:cBhvr>
                                        <p:cTn id="509" dur="2000" fill="hold"/>
                                        <p:tgtEl>
                                          <p:spTgt spid="22632"/>
                                        </p:tgtEl>
                                        <p:attrNameLst>
                                          <p:attrName>ppt_w</p:attrName>
                                        </p:attrNameLst>
                                      </p:cBhvr>
                                      <p:tavLst>
                                        <p:tav tm="0">
                                          <p:val>
                                            <p:fltVal val="0"/>
                                          </p:val>
                                        </p:tav>
                                        <p:tav tm="100000">
                                          <p:val>
                                            <p:strVal val="#ppt_w"/>
                                          </p:val>
                                        </p:tav>
                                      </p:tavLst>
                                    </p:anim>
                                    <p:anim calcmode="lin" valueType="num">
                                      <p:cBhvr>
                                        <p:cTn id="510" dur="2000" fill="hold"/>
                                        <p:tgtEl>
                                          <p:spTgt spid="22632"/>
                                        </p:tgtEl>
                                        <p:attrNameLst>
                                          <p:attrName>ppt_h</p:attrName>
                                        </p:attrNameLst>
                                      </p:cBhvr>
                                      <p:tavLst>
                                        <p:tav tm="0">
                                          <p:val>
                                            <p:fltVal val="0"/>
                                          </p:val>
                                        </p:tav>
                                        <p:tav tm="100000">
                                          <p:val>
                                            <p:strVal val="#ppt_h"/>
                                          </p:val>
                                        </p:tav>
                                      </p:tavLst>
                                    </p:anim>
                                    <p:animEffect transition="in" filter="fade">
                                      <p:cBhvr>
                                        <p:cTn id="511" dur="2000"/>
                                        <p:tgtEl>
                                          <p:spTgt spid="22632"/>
                                        </p:tgtEl>
                                      </p:cBhvr>
                                    </p:animEffect>
                                  </p:childTnLst>
                                </p:cTn>
                              </p:par>
                              <p:par>
                                <p:cTn id="512" presetID="53" presetClass="entr" presetSubtype="0" fill="hold" grpId="0" nodeType="withEffect">
                                  <p:stCondLst>
                                    <p:cond delay="0"/>
                                  </p:stCondLst>
                                  <p:childTnLst>
                                    <p:set>
                                      <p:cBhvr>
                                        <p:cTn id="513" dur="1" fill="hold">
                                          <p:stCondLst>
                                            <p:cond delay="0"/>
                                          </p:stCondLst>
                                        </p:cTn>
                                        <p:tgtEl>
                                          <p:spTgt spid="22633"/>
                                        </p:tgtEl>
                                        <p:attrNameLst>
                                          <p:attrName>style.visibility</p:attrName>
                                        </p:attrNameLst>
                                      </p:cBhvr>
                                      <p:to>
                                        <p:strVal val="visible"/>
                                      </p:to>
                                    </p:set>
                                    <p:anim calcmode="lin" valueType="num">
                                      <p:cBhvr>
                                        <p:cTn id="514" dur="2000" fill="hold"/>
                                        <p:tgtEl>
                                          <p:spTgt spid="22633"/>
                                        </p:tgtEl>
                                        <p:attrNameLst>
                                          <p:attrName>ppt_w</p:attrName>
                                        </p:attrNameLst>
                                      </p:cBhvr>
                                      <p:tavLst>
                                        <p:tav tm="0">
                                          <p:val>
                                            <p:fltVal val="0"/>
                                          </p:val>
                                        </p:tav>
                                        <p:tav tm="100000">
                                          <p:val>
                                            <p:strVal val="#ppt_w"/>
                                          </p:val>
                                        </p:tav>
                                      </p:tavLst>
                                    </p:anim>
                                    <p:anim calcmode="lin" valueType="num">
                                      <p:cBhvr>
                                        <p:cTn id="515" dur="2000" fill="hold"/>
                                        <p:tgtEl>
                                          <p:spTgt spid="22633"/>
                                        </p:tgtEl>
                                        <p:attrNameLst>
                                          <p:attrName>ppt_h</p:attrName>
                                        </p:attrNameLst>
                                      </p:cBhvr>
                                      <p:tavLst>
                                        <p:tav tm="0">
                                          <p:val>
                                            <p:fltVal val="0"/>
                                          </p:val>
                                        </p:tav>
                                        <p:tav tm="100000">
                                          <p:val>
                                            <p:strVal val="#ppt_h"/>
                                          </p:val>
                                        </p:tav>
                                      </p:tavLst>
                                    </p:anim>
                                    <p:animEffect transition="in" filter="fade">
                                      <p:cBhvr>
                                        <p:cTn id="516" dur="2000"/>
                                        <p:tgtEl>
                                          <p:spTgt spid="22633"/>
                                        </p:tgtEl>
                                      </p:cBhvr>
                                    </p:animEffect>
                                  </p:childTnLst>
                                </p:cTn>
                              </p:par>
                              <p:par>
                                <p:cTn id="517" presetID="53" presetClass="entr" presetSubtype="0" fill="hold" grpId="0" nodeType="withEffect">
                                  <p:stCondLst>
                                    <p:cond delay="0"/>
                                  </p:stCondLst>
                                  <p:childTnLst>
                                    <p:set>
                                      <p:cBhvr>
                                        <p:cTn id="518" dur="1" fill="hold">
                                          <p:stCondLst>
                                            <p:cond delay="0"/>
                                          </p:stCondLst>
                                        </p:cTn>
                                        <p:tgtEl>
                                          <p:spTgt spid="22634"/>
                                        </p:tgtEl>
                                        <p:attrNameLst>
                                          <p:attrName>style.visibility</p:attrName>
                                        </p:attrNameLst>
                                      </p:cBhvr>
                                      <p:to>
                                        <p:strVal val="visible"/>
                                      </p:to>
                                    </p:set>
                                    <p:anim calcmode="lin" valueType="num">
                                      <p:cBhvr>
                                        <p:cTn id="519" dur="2000" fill="hold"/>
                                        <p:tgtEl>
                                          <p:spTgt spid="22634"/>
                                        </p:tgtEl>
                                        <p:attrNameLst>
                                          <p:attrName>ppt_w</p:attrName>
                                        </p:attrNameLst>
                                      </p:cBhvr>
                                      <p:tavLst>
                                        <p:tav tm="0">
                                          <p:val>
                                            <p:fltVal val="0"/>
                                          </p:val>
                                        </p:tav>
                                        <p:tav tm="100000">
                                          <p:val>
                                            <p:strVal val="#ppt_w"/>
                                          </p:val>
                                        </p:tav>
                                      </p:tavLst>
                                    </p:anim>
                                    <p:anim calcmode="lin" valueType="num">
                                      <p:cBhvr>
                                        <p:cTn id="520" dur="2000" fill="hold"/>
                                        <p:tgtEl>
                                          <p:spTgt spid="22634"/>
                                        </p:tgtEl>
                                        <p:attrNameLst>
                                          <p:attrName>ppt_h</p:attrName>
                                        </p:attrNameLst>
                                      </p:cBhvr>
                                      <p:tavLst>
                                        <p:tav tm="0">
                                          <p:val>
                                            <p:fltVal val="0"/>
                                          </p:val>
                                        </p:tav>
                                        <p:tav tm="100000">
                                          <p:val>
                                            <p:strVal val="#ppt_h"/>
                                          </p:val>
                                        </p:tav>
                                      </p:tavLst>
                                    </p:anim>
                                    <p:animEffect transition="in" filter="fade">
                                      <p:cBhvr>
                                        <p:cTn id="521" dur="2000"/>
                                        <p:tgtEl>
                                          <p:spTgt spid="22634"/>
                                        </p:tgtEl>
                                      </p:cBhvr>
                                    </p:animEffect>
                                  </p:childTnLst>
                                </p:cTn>
                              </p:par>
                              <p:par>
                                <p:cTn id="522" presetID="53" presetClass="entr" presetSubtype="0" fill="hold" grpId="0" nodeType="withEffect">
                                  <p:stCondLst>
                                    <p:cond delay="0"/>
                                  </p:stCondLst>
                                  <p:childTnLst>
                                    <p:set>
                                      <p:cBhvr>
                                        <p:cTn id="523" dur="1" fill="hold">
                                          <p:stCondLst>
                                            <p:cond delay="0"/>
                                          </p:stCondLst>
                                        </p:cTn>
                                        <p:tgtEl>
                                          <p:spTgt spid="22635"/>
                                        </p:tgtEl>
                                        <p:attrNameLst>
                                          <p:attrName>style.visibility</p:attrName>
                                        </p:attrNameLst>
                                      </p:cBhvr>
                                      <p:to>
                                        <p:strVal val="visible"/>
                                      </p:to>
                                    </p:set>
                                    <p:anim calcmode="lin" valueType="num">
                                      <p:cBhvr>
                                        <p:cTn id="524" dur="2000" fill="hold"/>
                                        <p:tgtEl>
                                          <p:spTgt spid="22635"/>
                                        </p:tgtEl>
                                        <p:attrNameLst>
                                          <p:attrName>ppt_w</p:attrName>
                                        </p:attrNameLst>
                                      </p:cBhvr>
                                      <p:tavLst>
                                        <p:tav tm="0">
                                          <p:val>
                                            <p:fltVal val="0"/>
                                          </p:val>
                                        </p:tav>
                                        <p:tav tm="100000">
                                          <p:val>
                                            <p:strVal val="#ppt_w"/>
                                          </p:val>
                                        </p:tav>
                                      </p:tavLst>
                                    </p:anim>
                                    <p:anim calcmode="lin" valueType="num">
                                      <p:cBhvr>
                                        <p:cTn id="525" dur="2000" fill="hold"/>
                                        <p:tgtEl>
                                          <p:spTgt spid="22635"/>
                                        </p:tgtEl>
                                        <p:attrNameLst>
                                          <p:attrName>ppt_h</p:attrName>
                                        </p:attrNameLst>
                                      </p:cBhvr>
                                      <p:tavLst>
                                        <p:tav tm="0">
                                          <p:val>
                                            <p:fltVal val="0"/>
                                          </p:val>
                                        </p:tav>
                                        <p:tav tm="100000">
                                          <p:val>
                                            <p:strVal val="#ppt_h"/>
                                          </p:val>
                                        </p:tav>
                                      </p:tavLst>
                                    </p:anim>
                                    <p:animEffect transition="in" filter="fade">
                                      <p:cBhvr>
                                        <p:cTn id="526" dur="2000"/>
                                        <p:tgtEl>
                                          <p:spTgt spid="22635"/>
                                        </p:tgtEl>
                                      </p:cBhvr>
                                    </p:animEffect>
                                  </p:childTnLst>
                                </p:cTn>
                              </p:par>
                              <p:par>
                                <p:cTn id="527" presetID="53" presetClass="entr" presetSubtype="0" fill="hold" grpId="0" nodeType="withEffect">
                                  <p:stCondLst>
                                    <p:cond delay="0"/>
                                  </p:stCondLst>
                                  <p:childTnLst>
                                    <p:set>
                                      <p:cBhvr>
                                        <p:cTn id="528" dur="1" fill="hold">
                                          <p:stCondLst>
                                            <p:cond delay="0"/>
                                          </p:stCondLst>
                                        </p:cTn>
                                        <p:tgtEl>
                                          <p:spTgt spid="22636"/>
                                        </p:tgtEl>
                                        <p:attrNameLst>
                                          <p:attrName>style.visibility</p:attrName>
                                        </p:attrNameLst>
                                      </p:cBhvr>
                                      <p:to>
                                        <p:strVal val="visible"/>
                                      </p:to>
                                    </p:set>
                                    <p:anim calcmode="lin" valueType="num">
                                      <p:cBhvr>
                                        <p:cTn id="529" dur="2000" fill="hold"/>
                                        <p:tgtEl>
                                          <p:spTgt spid="22636"/>
                                        </p:tgtEl>
                                        <p:attrNameLst>
                                          <p:attrName>ppt_w</p:attrName>
                                        </p:attrNameLst>
                                      </p:cBhvr>
                                      <p:tavLst>
                                        <p:tav tm="0">
                                          <p:val>
                                            <p:fltVal val="0"/>
                                          </p:val>
                                        </p:tav>
                                        <p:tav tm="100000">
                                          <p:val>
                                            <p:strVal val="#ppt_w"/>
                                          </p:val>
                                        </p:tav>
                                      </p:tavLst>
                                    </p:anim>
                                    <p:anim calcmode="lin" valueType="num">
                                      <p:cBhvr>
                                        <p:cTn id="530" dur="2000" fill="hold"/>
                                        <p:tgtEl>
                                          <p:spTgt spid="22636"/>
                                        </p:tgtEl>
                                        <p:attrNameLst>
                                          <p:attrName>ppt_h</p:attrName>
                                        </p:attrNameLst>
                                      </p:cBhvr>
                                      <p:tavLst>
                                        <p:tav tm="0">
                                          <p:val>
                                            <p:fltVal val="0"/>
                                          </p:val>
                                        </p:tav>
                                        <p:tav tm="100000">
                                          <p:val>
                                            <p:strVal val="#ppt_h"/>
                                          </p:val>
                                        </p:tav>
                                      </p:tavLst>
                                    </p:anim>
                                    <p:animEffect transition="in" filter="fade">
                                      <p:cBhvr>
                                        <p:cTn id="531" dur="2000"/>
                                        <p:tgtEl>
                                          <p:spTgt spid="22636"/>
                                        </p:tgtEl>
                                      </p:cBhvr>
                                    </p:animEffect>
                                  </p:childTnLst>
                                </p:cTn>
                              </p:par>
                              <p:par>
                                <p:cTn id="532" presetID="53" presetClass="entr" presetSubtype="0" fill="hold" grpId="0" nodeType="withEffect">
                                  <p:stCondLst>
                                    <p:cond delay="0"/>
                                  </p:stCondLst>
                                  <p:childTnLst>
                                    <p:set>
                                      <p:cBhvr>
                                        <p:cTn id="533" dur="1" fill="hold">
                                          <p:stCondLst>
                                            <p:cond delay="0"/>
                                          </p:stCondLst>
                                        </p:cTn>
                                        <p:tgtEl>
                                          <p:spTgt spid="22637"/>
                                        </p:tgtEl>
                                        <p:attrNameLst>
                                          <p:attrName>style.visibility</p:attrName>
                                        </p:attrNameLst>
                                      </p:cBhvr>
                                      <p:to>
                                        <p:strVal val="visible"/>
                                      </p:to>
                                    </p:set>
                                    <p:anim calcmode="lin" valueType="num">
                                      <p:cBhvr>
                                        <p:cTn id="534" dur="2000" fill="hold"/>
                                        <p:tgtEl>
                                          <p:spTgt spid="22637"/>
                                        </p:tgtEl>
                                        <p:attrNameLst>
                                          <p:attrName>ppt_w</p:attrName>
                                        </p:attrNameLst>
                                      </p:cBhvr>
                                      <p:tavLst>
                                        <p:tav tm="0">
                                          <p:val>
                                            <p:fltVal val="0"/>
                                          </p:val>
                                        </p:tav>
                                        <p:tav tm="100000">
                                          <p:val>
                                            <p:strVal val="#ppt_w"/>
                                          </p:val>
                                        </p:tav>
                                      </p:tavLst>
                                    </p:anim>
                                    <p:anim calcmode="lin" valueType="num">
                                      <p:cBhvr>
                                        <p:cTn id="535" dur="2000" fill="hold"/>
                                        <p:tgtEl>
                                          <p:spTgt spid="22637"/>
                                        </p:tgtEl>
                                        <p:attrNameLst>
                                          <p:attrName>ppt_h</p:attrName>
                                        </p:attrNameLst>
                                      </p:cBhvr>
                                      <p:tavLst>
                                        <p:tav tm="0">
                                          <p:val>
                                            <p:fltVal val="0"/>
                                          </p:val>
                                        </p:tav>
                                        <p:tav tm="100000">
                                          <p:val>
                                            <p:strVal val="#ppt_h"/>
                                          </p:val>
                                        </p:tav>
                                      </p:tavLst>
                                    </p:anim>
                                    <p:animEffect transition="in" filter="fade">
                                      <p:cBhvr>
                                        <p:cTn id="536" dur="2000"/>
                                        <p:tgtEl>
                                          <p:spTgt spid="22637"/>
                                        </p:tgtEl>
                                      </p:cBhvr>
                                    </p:animEffect>
                                  </p:childTnLst>
                                </p:cTn>
                              </p:par>
                              <p:par>
                                <p:cTn id="537" presetID="53" presetClass="entr" presetSubtype="0" fill="hold" grpId="0" nodeType="withEffect">
                                  <p:stCondLst>
                                    <p:cond delay="0"/>
                                  </p:stCondLst>
                                  <p:childTnLst>
                                    <p:set>
                                      <p:cBhvr>
                                        <p:cTn id="538" dur="1" fill="hold">
                                          <p:stCondLst>
                                            <p:cond delay="0"/>
                                          </p:stCondLst>
                                        </p:cTn>
                                        <p:tgtEl>
                                          <p:spTgt spid="22638"/>
                                        </p:tgtEl>
                                        <p:attrNameLst>
                                          <p:attrName>style.visibility</p:attrName>
                                        </p:attrNameLst>
                                      </p:cBhvr>
                                      <p:to>
                                        <p:strVal val="visible"/>
                                      </p:to>
                                    </p:set>
                                    <p:anim calcmode="lin" valueType="num">
                                      <p:cBhvr>
                                        <p:cTn id="539" dur="2000" fill="hold"/>
                                        <p:tgtEl>
                                          <p:spTgt spid="22638"/>
                                        </p:tgtEl>
                                        <p:attrNameLst>
                                          <p:attrName>ppt_w</p:attrName>
                                        </p:attrNameLst>
                                      </p:cBhvr>
                                      <p:tavLst>
                                        <p:tav tm="0">
                                          <p:val>
                                            <p:fltVal val="0"/>
                                          </p:val>
                                        </p:tav>
                                        <p:tav tm="100000">
                                          <p:val>
                                            <p:strVal val="#ppt_w"/>
                                          </p:val>
                                        </p:tav>
                                      </p:tavLst>
                                    </p:anim>
                                    <p:anim calcmode="lin" valueType="num">
                                      <p:cBhvr>
                                        <p:cTn id="540" dur="2000" fill="hold"/>
                                        <p:tgtEl>
                                          <p:spTgt spid="22638"/>
                                        </p:tgtEl>
                                        <p:attrNameLst>
                                          <p:attrName>ppt_h</p:attrName>
                                        </p:attrNameLst>
                                      </p:cBhvr>
                                      <p:tavLst>
                                        <p:tav tm="0">
                                          <p:val>
                                            <p:fltVal val="0"/>
                                          </p:val>
                                        </p:tav>
                                        <p:tav tm="100000">
                                          <p:val>
                                            <p:strVal val="#ppt_h"/>
                                          </p:val>
                                        </p:tav>
                                      </p:tavLst>
                                    </p:anim>
                                    <p:animEffect transition="in" filter="fade">
                                      <p:cBhvr>
                                        <p:cTn id="541" dur="2000"/>
                                        <p:tgtEl>
                                          <p:spTgt spid="22638"/>
                                        </p:tgtEl>
                                      </p:cBhvr>
                                    </p:animEffect>
                                  </p:childTnLst>
                                </p:cTn>
                              </p:par>
                              <p:par>
                                <p:cTn id="542" presetID="53" presetClass="entr" presetSubtype="0" fill="hold" grpId="0" nodeType="withEffect">
                                  <p:stCondLst>
                                    <p:cond delay="0"/>
                                  </p:stCondLst>
                                  <p:childTnLst>
                                    <p:set>
                                      <p:cBhvr>
                                        <p:cTn id="543" dur="1" fill="hold">
                                          <p:stCondLst>
                                            <p:cond delay="0"/>
                                          </p:stCondLst>
                                        </p:cTn>
                                        <p:tgtEl>
                                          <p:spTgt spid="22639"/>
                                        </p:tgtEl>
                                        <p:attrNameLst>
                                          <p:attrName>style.visibility</p:attrName>
                                        </p:attrNameLst>
                                      </p:cBhvr>
                                      <p:to>
                                        <p:strVal val="visible"/>
                                      </p:to>
                                    </p:set>
                                    <p:anim calcmode="lin" valueType="num">
                                      <p:cBhvr>
                                        <p:cTn id="544" dur="2000" fill="hold"/>
                                        <p:tgtEl>
                                          <p:spTgt spid="22639"/>
                                        </p:tgtEl>
                                        <p:attrNameLst>
                                          <p:attrName>ppt_w</p:attrName>
                                        </p:attrNameLst>
                                      </p:cBhvr>
                                      <p:tavLst>
                                        <p:tav tm="0">
                                          <p:val>
                                            <p:fltVal val="0"/>
                                          </p:val>
                                        </p:tav>
                                        <p:tav tm="100000">
                                          <p:val>
                                            <p:strVal val="#ppt_w"/>
                                          </p:val>
                                        </p:tav>
                                      </p:tavLst>
                                    </p:anim>
                                    <p:anim calcmode="lin" valueType="num">
                                      <p:cBhvr>
                                        <p:cTn id="545" dur="2000" fill="hold"/>
                                        <p:tgtEl>
                                          <p:spTgt spid="22639"/>
                                        </p:tgtEl>
                                        <p:attrNameLst>
                                          <p:attrName>ppt_h</p:attrName>
                                        </p:attrNameLst>
                                      </p:cBhvr>
                                      <p:tavLst>
                                        <p:tav tm="0">
                                          <p:val>
                                            <p:fltVal val="0"/>
                                          </p:val>
                                        </p:tav>
                                        <p:tav tm="100000">
                                          <p:val>
                                            <p:strVal val="#ppt_h"/>
                                          </p:val>
                                        </p:tav>
                                      </p:tavLst>
                                    </p:anim>
                                    <p:animEffect transition="in" filter="fade">
                                      <p:cBhvr>
                                        <p:cTn id="546" dur="2000"/>
                                        <p:tgtEl>
                                          <p:spTgt spid="22639"/>
                                        </p:tgtEl>
                                      </p:cBhvr>
                                    </p:animEffect>
                                  </p:childTnLst>
                                </p:cTn>
                              </p:par>
                              <p:par>
                                <p:cTn id="547" presetID="53" presetClass="entr" presetSubtype="0" fill="hold" grpId="0" nodeType="withEffect">
                                  <p:stCondLst>
                                    <p:cond delay="0"/>
                                  </p:stCondLst>
                                  <p:childTnLst>
                                    <p:set>
                                      <p:cBhvr>
                                        <p:cTn id="548" dur="1" fill="hold">
                                          <p:stCondLst>
                                            <p:cond delay="0"/>
                                          </p:stCondLst>
                                        </p:cTn>
                                        <p:tgtEl>
                                          <p:spTgt spid="22640"/>
                                        </p:tgtEl>
                                        <p:attrNameLst>
                                          <p:attrName>style.visibility</p:attrName>
                                        </p:attrNameLst>
                                      </p:cBhvr>
                                      <p:to>
                                        <p:strVal val="visible"/>
                                      </p:to>
                                    </p:set>
                                    <p:anim calcmode="lin" valueType="num">
                                      <p:cBhvr>
                                        <p:cTn id="549" dur="2000" fill="hold"/>
                                        <p:tgtEl>
                                          <p:spTgt spid="22640"/>
                                        </p:tgtEl>
                                        <p:attrNameLst>
                                          <p:attrName>ppt_w</p:attrName>
                                        </p:attrNameLst>
                                      </p:cBhvr>
                                      <p:tavLst>
                                        <p:tav tm="0">
                                          <p:val>
                                            <p:fltVal val="0"/>
                                          </p:val>
                                        </p:tav>
                                        <p:tav tm="100000">
                                          <p:val>
                                            <p:strVal val="#ppt_w"/>
                                          </p:val>
                                        </p:tav>
                                      </p:tavLst>
                                    </p:anim>
                                    <p:anim calcmode="lin" valueType="num">
                                      <p:cBhvr>
                                        <p:cTn id="550" dur="2000" fill="hold"/>
                                        <p:tgtEl>
                                          <p:spTgt spid="22640"/>
                                        </p:tgtEl>
                                        <p:attrNameLst>
                                          <p:attrName>ppt_h</p:attrName>
                                        </p:attrNameLst>
                                      </p:cBhvr>
                                      <p:tavLst>
                                        <p:tav tm="0">
                                          <p:val>
                                            <p:fltVal val="0"/>
                                          </p:val>
                                        </p:tav>
                                        <p:tav tm="100000">
                                          <p:val>
                                            <p:strVal val="#ppt_h"/>
                                          </p:val>
                                        </p:tav>
                                      </p:tavLst>
                                    </p:anim>
                                    <p:animEffect transition="in" filter="fade">
                                      <p:cBhvr>
                                        <p:cTn id="551" dur="2000"/>
                                        <p:tgtEl>
                                          <p:spTgt spid="22640"/>
                                        </p:tgtEl>
                                      </p:cBhvr>
                                    </p:animEffect>
                                  </p:childTnLst>
                                </p:cTn>
                              </p:par>
                              <p:par>
                                <p:cTn id="552" presetID="53" presetClass="entr" presetSubtype="0" fill="hold" grpId="0" nodeType="withEffect">
                                  <p:stCondLst>
                                    <p:cond delay="0"/>
                                  </p:stCondLst>
                                  <p:childTnLst>
                                    <p:set>
                                      <p:cBhvr>
                                        <p:cTn id="553" dur="1" fill="hold">
                                          <p:stCondLst>
                                            <p:cond delay="0"/>
                                          </p:stCondLst>
                                        </p:cTn>
                                        <p:tgtEl>
                                          <p:spTgt spid="22641"/>
                                        </p:tgtEl>
                                        <p:attrNameLst>
                                          <p:attrName>style.visibility</p:attrName>
                                        </p:attrNameLst>
                                      </p:cBhvr>
                                      <p:to>
                                        <p:strVal val="visible"/>
                                      </p:to>
                                    </p:set>
                                    <p:anim calcmode="lin" valueType="num">
                                      <p:cBhvr>
                                        <p:cTn id="554" dur="2000" fill="hold"/>
                                        <p:tgtEl>
                                          <p:spTgt spid="22641"/>
                                        </p:tgtEl>
                                        <p:attrNameLst>
                                          <p:attrName>ppt_w</p:attrName>
                                        </p:attrNameLst>
                                      </p:cBhvr>
                                      <p:tavLst>
                                        <p:tav tm="0">
                                          <p:val>
                                            <p:fltVal val="0"/>
                                          </p:val>
                                        </p:tav>
                                        <p:tav tm="100000">
                                          <p:val>
                                            <p:strVal val="#ppt_w"/>
                                          </p:val>
                                        </p:tav>
                                      </p:tavLst>
                                    </p:anim>
                                    <p:anim calcmode="lin" valueType="num">
                                      <p:cBhvr>
                                        <p:cTn id="555" dur="2000" fill="hold"/>
                                        <p:tgtEl>
                                          <p:spTgt spid="22641"/>
                                        </p:tgtEl>
                                        <p:attrNameLst>
                                          <p:attrName>ppt_h</p:attrName>
                                        </p:attrNameLst>
                                      </p:cBhvr>
                                      <p:tavLst>
                                        <p:tav tm="0">
                                          <p:val>
                                            <p:fltVal val="0"/>
                                          </p:val>
                                        </p:tav>
                                        <p:tav tm="100000">
                                          <p:val>
                                            <p:strVal val="#ppt_h"/>
                                          </p:val>
                                        </p:tav>
                                      </p:tavLst>
                                    </p:anim>
                                    <p:animEffect transition="in" filter="fade">
                                      <p:cBhvr>
                                        <p:cTn id="556" dur="2000"/>
                                        <p:tgtEl>
                                          <p:spTgt spid="22641"/>
                                        </p:tgtEl>
                                      </p:cBhvr>
                                    </p:animEffect>
                                  </p:childTnLst>
                                </p:cTn>
                              </p:par>
                              <p:par>
                                <p:cTn id="557" presetID="53" presetClass="entr" presetSubtype="0" fill="hold" grpId="0" nodeType="withEffect">
                                  <p:stCondLst>
                                    <p:cond delay="0"/>
                                  </p:stCondLst>
                                  <p:childTnLst>
                                    <p:set>
                                      <p:cBhvr>
                                        <p:cTn id="558" dur="1" fill="hold">
                                          <p:stCondLst>
                                            <p:cond delay="0"/>
                                          </p:stCondLst>
                                        </p:cTn>
                                        <p:tgtEl>
                                          <p:spTgt spid="22642"/>
                                        </p:tgtEl>
                                        <p:attrNameLst>
                                          <p:attrName>style.visibility</p:attrName>
                                        </p:attrNameLst>
                                      </p:cBhvr>
                                      <p:to>
                                        <p:strVal val="visible"/>
                                      </p:to>
                                    </p:set>
                                    <p:anim calcmode="lin" valueType="num">
                                      <p:cBhvr>
                                        <p:cTn id="559" dur="2000" fill="hold"/>
                                        <p:tgtEl>
                                          <p:spTgt spid="22642"/>
                                        </p:tgtEl>
                                        <p:attrNameLst>
                                          <p:attrName>ppt_w</p:attrName>
                                        </p:attrNameLst>
                                      </p:cBhvr>
                                      <p:tavLst>
                                        <p:tav tm="0">
                                          <p:val>
                                            <p:fltVal val="0"/>
                                          </p:val>
                                        </p:tav>
                                        <p:tav tm="100000">
                                          <p:val>
                                            <p:strVal val="#ppt_w"/>
                                          </p:val>
                                        </p:tav>
                                      </p:tavLst>
                                    </p:anim>
                                    <p:anim calcmode="lin" valueType="num">
                                      <p:cBhvr>
                                        <p:cTn id="560" dur="2000" fill="hold"/>
                                        <p:tgtEl>
                                          <p:spTgt spid="22642"/>
                                        </p:tgtEl>
                                        <p:attrNameLst>
                                          <p:attrName>ppt_h</p:attrName>
                                        </p:attrNameLst>
                                      </p:cBhvr>
                                      <p:tavLst>
                                        <p:tav tm="0">
                                          <p:val>
                                            <p:fltVal val="0"/>
                                          </p:val>
                                        </p:tav>
                                        <p:tav tm="100000">
                                          <p:val>
                                            <p:strVal val="#ppt_h"/>
                                          </p:val>
                                        </p:tav>
                                      </p:tavLst>
                                    </p:anim>
                                    <p:animEffect transition="in" filter="fade">
                                      <p:cBhvr>
                                        <p:cTn id="561" dur="2000"/>
                                        <p:tgtEl>
                                          <p:spTgt spid="22642"/>
                                        </p:tgtEl>
                                      </p:cBhvr>
                                    </p:animEffect>
                                  </p:childTnLst>
                                </p:cTn>
                              </p:par>
                              <p:par>
                                <p:cTn id="562" presetID="53" presetClass="entr" presetSubtype="0" fill="hold" grpId="0" nodeType="withEffect">
                                  <p:stCondLst>
                                    <p:cond delay="0"/>
                                  </p:stCondLst>
                                  <p:childTnLst>
                                    <p:set>
                                      <p:cBhvr>
                                        <p:cTn id="563" dur="1" fill="hold">
                                          <p:stCondLst>
                                            <p:cond delay="0"/>
                                          </p:stCondLst>
                                        </p:cTn>
                                        <p:tgtEl>
                                          <p:spTgt spid="22643"/>
                                        </p:tgtEl>
                                        <p:attrNameLst>
                                          <p:attrName>style.visibility</p:attrName>
                                        </p:attrNameLst>
                                      </p:cBhvr>
                                      <p:to>
                                        <p:strVal val="visible"/>
                                      </p:to>
                                    </p:set>
                                    <p:anim calcmode="lin" valueType="num">
                                      <p:cBhvr>
                                        <p:cTn id="564" dur="2000" fill="hold"/>
                                        <p:tgtEl>
                                          <p:spTgt spid="22643"/>
                                        </p:tgtEl>
                                        <p:attrNameLst>
                                          <p:attrName>ppt_w</p:attrName>
                                        </p:attrNameLst>
                                      </p:cBhvr>
                                      <p:tavLst>
                                        <p:tav tm="0">
                                          <p:val>
                                            <p:fltVal val="0"/>
                                          </p:val>
                                        </p:tav>
                                        <p:tav tm="100000">
                                          <p:val>
                                            <p:strVal val="#ppt_w"/>
                                          </p:val>
                                        </p:tav>
                                      </p:tavLst>
                                    </p:anim>
                                    <p:anim calcmode="lin" valueType="num">
                                      <p:cBhvr>
                                        <p:cTn id="565" dur="2000" fill="hold"/>
                                        <p:tgtEl>
                                          <p:spTgt spid="22643"/>
                                        </p:tgtEl>
                                        <p:attrNameLst>
                                          <p:attrName>ppt_h</p:attrName>
                                        </p:attrNameLst>
                                      </p:cBhvr>
                                      <p:tavLst>
                                        <p:tav tm="0">
                                          <p:val>
                                            <p:fltVal val="0"/>
                                          </p:val>
                                        </p:tav>
                                        <p:tav tm="100000">
                                          <p:val>
                                            <p:strVal val="#ppt_h"/>
                                          </p:val>
                                        </p:tav>
                                      </p:tavLst>
                                    </p:anim>
                                    <p:animEffect transition="in" filter="fade">
                                      <p:cBhvr>
                                        <p:cTn id="566" dur="2000"/>
                                        <p:tgtEl>
                                          <p:spTgt spid="22643"/>
                                        </p:tgtEl>
                                      </p:cBhvr>
                                    </p:animEffect>
                                  </p:childTnLst>
                                </p:cTn>
                              </p:par>
                              <p:par>
                                <p:cTn id="567" presetID="53" presetClass="entr" presetSubtype="0" fill="hold" grpId="0" nodeType="withEffect">
                                  <p:stCondLst>
                                    <p:cond delay="0"/>
                                  </p:stCondLst>
                                  <p:childTnLst>
                                    <p:set>
                                      <p:cBhvr>
                                        <p:cTn id="568" dur="1" fill="hold">
                                          <p:stCondLst>
                                            <p:cond delay="0"/>
                                          </p:stCondLst>
                                        </p:cTn>
                                        <p:tgtEl>
                                          <p:spTgt spid="22644"/>
                                        </p:tgtEl>
                                        <p:attrNameLst>
                                          <p:attrName>style.visibility</p:attrName>
                                        </p:attrNameLst>
                                      </p:cBhvr>
                                      <p:to>
                                        <p:strVal val="visible"/>
                                      </p:to>
                                    </p:set>
                                    <p:anim calcmode="lin" valueType="num">
                                      <p:cBhvr>
                                        <p:cTn id="569" dur="2000" fill="hold"/>
                                        <p:tgtEl>
                                          <p:spTgt spid="22644"/>
                                        </p:tgtEl>
                                        <p:attrNameLst>
                                          <p:attrName>ppt_w</p:attrName>
                                        </p:attrNameLst>
                                      </p:cBhvr>
                                      <p:tavLst>
                                        <p:tav tm="0">
                                          <p:val>
                                            <p:fltVal val="0"/>
                                          </p:val>
                                        </p:tav>
                                        <p:tav tm="100000">
                                          <p:val>
                                            <p:strVal val="#ppt_w"/>
                                          </p:val>
                                        </p:tav>
                                      </p:tavLst>
                                    </p:anim>
                                    <p:anim calcmode="lin" valueType="num">
                                      <p:cBhvr>
                                        <p:cTn id="570" dur="2000" fill="hold"/>
                                        <p:tgtEl>
                                          <p:spTgt spid="22644"/>
                                        </p:tgtEl>
                                        <p:attrNameLst>
                                          <p:attrName>ppt_h</p:attrName>
                                        </p:attrNameLst>
                                      </p:cBhvr>
                                      <p:tavLst>
                                        <p:tav tm="0">
                                          <p:val>
                                            <p:fltVal val="0"/>
                                          </p:val>
                                        </p:tav>
                                        <p:tav tm="100000">
                                          <p:val>
                                            <p:strVal val="#ppt_h"/>
                                          </p:val>
                                        </p:tav>
                                      </p:tavLst>
                                    </p:anim>
                                    <p:animEffect transition="in" filter="fade">
                                      <p:cBhvr>
                                        <p:cTn id="571" dur="2000"/>
                                        <p:tgtEl>
                                          <p:spTgt spid="22644"/>
                                        </p:tgtEl>
                                      </p:cBhvr>
                                    </p:animEffect>
                                  </p:childTnLst>
                                </p:cTn>
                              </p:par>
                              <p:par>
                                <p:cTn id="572" presetID="53" presetClass="entr" presetSubtype="0" fill="hold" grpId="0" nodeType="withEffect">
                                  <p:stCondLst>
                                    <p:cond delay="0"/>
                                  </p:stCondLst>
                                  <p:childTnLst>
                                    <p:set>
                                      <p:cBhvr>
                                        <p:cTn id="573" dur="1" fill="hold">
                                          <p:stCondLst>
                                            <p:cond delay="0"/>
                                          </p:stCondLst>
                                        </p:cTn>
                                        <p:tgtEl>
                                          <p:spTgt spid="22645"/>
                                        </p:tgtEl>
                                        <p:attrNameLst>
                                          <p:attrName>style.visibility</p:attrName>
                                        </p:attrNameLst>
                                      </p:cBhvr>
                                      <p:to>
                                        <p:strVal val="visible"/>
                                      </p:to>
                                    </p:set>
                                    <p:anim calcmode="lin" valueType="num">
                                      <p:cBhvr>
                                        <p:cTn id="574" dur="2000" fill="hold"/>
                                        <p:tgtEl>
                                          <p:spTgt spid="22645"/>
                                        </p:tgtEl>
                                        <p:attrNameLst>
                                          <p:attrName>ppt_w</p:attrName>
                                        </p:attrNameLst>
                                      </p:cBhvr>
                                      <p:tavLst>
                                        <p:tav tm="0">
                                          <p:val>
                                            <p:fltVal val="0"/>
                                          </p:val>
                                        </p:tav>
                                        <p:tav tm="100000">
                                          <p:val>
                                            <p:strVal val="#ppt_w"/>
                                          </p:val>
                                        </p:tav>
                                      </p:tavLst>
                                    </p:anim>
                                    <p:anim calcmode="lin" valueType="num">
                                      <p:cBhvr>
                                        <p:cTn id="575" dur="2000" fill="hold"/>
                                        <p:tgtEl>
                                          <p:spTgt spid="22645"/>
                                        </p:tgtEl>
                                        <p:attrNameLst>
                                          <p:attrName>ppt_h</p:attrName>
                                        </p:attrNameLst>
                                      </p:cBhvr>
                                      <p:tavLst>
                                        <p:tav tm="0">
                                          <p:val>
                                            <p:fltVal val="0"/>
                                          </p:val>
                                        </p:tav>
                                        <p:tav tm="100000">
                                          <p:val>
                                            <p:strVal val="#ppt_h"/>
                                          </p:val>
                                        </p:tav>
                                      </p:tavLst>
                                    </p:anim>
                                    <p:animEffect transition="in" filter="fade">
                                      <p:cBhvr>
                                        <p:cTn id="576" dur="2000"/>
                                        <p:tgtEl>
                                          <p:spTgt spid="22645"/>
                                        </p:tgtEl>
                                      </p:cBhvr>
                                    </p:animEffect>
                                  </p:childTnLst>
                                </p:cTn>
                              </p:par>
                              <p:par>
                                <p:cTn id="577" presetID="53" presetClass="entr" presetSubtype="0" fill="hold" grpId="0" nodeType="withEffect">
                                  <p:stCondLst>
                                    <p:cond delay="0"/>
                                  </p:stCondLst>
                                  <p:childTnLst>
                                    <p:set>
                                      <p:cBhvr>
                                        <p:cTn id="578" dur="1" fill="hold">
                                          <p:stCondLst>
                                            <p:cond delay="0"/>
                                          </p:stCondLst>
                                        </p:cTn>
                                        <p:tgtEl>
                                          <p:spTgt spid="22646"/>
                                        </p:tgtEl>
                                        <p:attrNameLst>
                                          <p:attrName>style.visibility</p:attrName>
                                        </p:attrNameLst>
                                      </p:cBhvr>
                                      <p:to>
                                        <p:strVal val="visible"/>
                                      </p:to>
                                    </p:set>
                                    <p:anim calcmode="lin" valueType="num">
                                      <p:cBhvr>
                                        <p:cTn id="579" dur="2000" fill="hold"/>
                                        <p:tgtEl>
                                          <p:spTgt spid="22646"/>
                                        </p:tgtEl>
                                        <p:attrNameLst>
                                          <p:attrName>ppt_w</p:attrName>
                                        </p:attrNameLst>
                                      </p:cBhvr>
                                      <p:tavLst>
                                        <p:tav tm="0">
                                          <p:val>
                                            <p:fltVal val="0"/>
                                          </p:val>
                                        </p:tav>
                                        <p:tav tm="100000">
                                          <p:val>
                                            <p:strVal val="#ppt_w"/>
                                          </p:val>
                                        </p:tav>
                                      </p:tavLst>
                                    </p:anim>
                                    <p:anim calcmode="lin" valueType="num">
                                      <p:cBhvr>
                                        <p:cTn id="580" dur="2000" fill="hold"/>
                                        <p:tgtEl>
                                          <p:spTgt spid="22646"/>
                                        </p:tgtEl>
                                        <p:attrNameLst>
                                          <p:attrName>ppt_h</p:attrName>
                                        </p:attrNameLst>
                                      </p:cBhvr>
                                      <p:tavLst>
                                        <p:tav tm="0">
                                          <p:val>
                                            <p:fltVal val="0"/>
                                          </p:val>
                                        </p:tav>
                                        <p:tav tm="100000">
                                          <p:val>
                                            <p:strVal val="#ppt_h"/>
                                          </p:val>
                                        </p:tav>
                                      </p:tavLst>
                                    </p:anim>
                                    <p:animEffect transition="in" filter="fade">
                                      <p:cBhvr>
                                        <p:cTn id="581" dur="2000"/>
                                        <p:tgtEl>
                                          <p:spTgt spid="22646"/>
                                        </p:tgtEl>
                                      </p:cBhvr>
                                    </p:animEffect>
                                  </p:childTnLst>
                                </p:cTn>
                              </p:par>
                              <p:par>
                                <p:cTn id="582" presetID="53" presetClass="entr" presetSubtype="0" fill="hold" grpId="0" nodeType="withEffect">
                                  <p:stCondLst>
                                    <p:cond delay="0"/>
                                  </p:stCondLst>
                                  <p:childTnLst>
                                    <p:set>
                                      <p:cBhvr>
                                        <p:cTn id="583" dur="1" fill="hold">
                                          <p:stCondLst>
                                            <p:cond delay="0"/>
                                          </p:stCondLst>
                                        </p:cTn>
                                        <p:tgtEl>
                                          <p:spTgt spid="22647"/>
                                        </p:tgtEl>
                                        <p:attrNameLst>
                                          <p:attrName>style.visibility</p:attrName>
                                        </p:attrNameLst>
                                      </p:cBhvr>
                                      <p:to>
                                        <p:strVal val="visible"/>
                                      </p:to>
                                    </p:set>
                                    <p:anim calcmode="lin" valueType="num">
                                      <p:cBhvr>
                                        <p:cTn id="584" dur="2000" fill="hold"/>
                                        <p:tgtEl>
                                          <p:spTgt spid="22647"/>
                                        </p:tgtEl>
                                        <p:attrNameLst>
                                          <p:attrName>ppt_w</p:attrName>
                                        </p:attrNameLst>
                                      </p:cBhvr>
                                      <p:tavLst>
                                        <p:tav tm="0">
                                          <p:val>
                                            <p:fltVal val="0"/>
                                          </p:val>
                                        </p:tav>
                                        <p:tav tm="100000">
                                          <p:val>
                                            <p:strVal val="#ppt_w"/>
                                          </p:val>
                                        </p:tav>
                                      </p:tavLst>
                                    </p:anim>
                                    <p:anim calcmode="lin" valueType="num">
                                      <p:cBhvr>
                                        <p:cTn id="585" dur="2000" fill="hold"/>
                                        <p:tgtEl>
                                          <p:spTgt spid="22647"/>
                                        </p:tgtEl>
                                        <p:attrNameLst>
                                          <p:attrName>ppt_h</p:attrName>
                                        </p:attrNameLst>
                                      </p:cBhvr>
                                      <p:tavLst>
                                        <p:tav tm="0">
                                          <p:val>
                                            <p:fltVal val="0"/>
                                          </p:val>
                                        </p:tav>
                                        <p:tav tm="100000">
                                          <p:val>
                                            <p:strVal val="#ppt_h"/>
                                          </p:val>
                                        </p:tav>
                                      </p:tavLst>
                                    </p:anim>
                                    <p:animEffect transition="in" filter="fade">
                                      <p:cBhvr>
                                        <p:cTn id="586" dur="2000"/>
                                        <p:tgtEl>
                                          <p:spTgt spid="22647"/>
                                        </p:tgtEl>
                                      </p:cBhvr>
                                    </p:animEffect>
                                  </p:childTnLst>
                                </p:cTn>
                              </p:par>
                              <p:par>
                                <p:cTn id="587" presetID="53" presetClass="entr" presetSubtype="0" fill="hold" grpId="0" nodeType="withEffect">
                                  <p:stCondLst>
                                    <p:cond delay="0"/>
                                  </p:stCondLst>
                                  <p:childTnLst>
                                    <p:set>
                                      <p:cBhvr>
                                        <p:cTn id="588" dur="1" fill="hold">
                                          <p:stCondLst>
                                            <p:cond delay="0"/>
                                          </p:stCondLst>
                                        </p:cTn>
                                        <p:tgtEl>
                                          <p:spTgt spid="22648"/>
                                        </p:tgtEl>
                                        <p:attrNameLst>
                                          <p:attrName>style.visibility</p:attrName>
                                        </p:attrNameLst>
                                      </p:cBhvr>
                                      <p:to>
                                        <p:strVal val="visible"/>
                                      </p:to>
                                    </p:set>
                                    <p:anim calcmode="lin" valueType="num">
                                      <p:cBhvr>
                                        <p:cTn id="589" dur="2000" fill="hold"/>
                                        <p:tgtEl>
                                          <p:spTgt spid="22648"/>
                                        </p:tgtEl>
                                        <p:attrNameLst>
                                          <p:attrName>ppt_w</p:attrName>
                                        </p:attrNameLst>
                                      </p:cBhvr>
                                      <p:tavLst>
                                        <p:tav tm="0">
                                          <p:val>
                                            <p:fltVal val="0"/>
                                          </p:val>
                                        </p:tav>
                                        <p:tav tm="100000">
                                          <p:val>
                                            <p:strVal val="#ppt_w"/>
                                          </p:val>
                                        </p:tav>
                                      </p:tavLst>
                                    </p:anim>
                                    <p:anim calcmode="lin" valueType="num">
                                      <p:cBhvr>
                                        <p:cTn id="590" dur="2000" fill="hold"/>
                                        <p:tgtEl>
                                          <p:spTgt spid="22648"/>
                                        </p:tgtEl>
                                        <p:attrNameLst>
                                          <p:attrName>ppt_h</p:attrName>
                                        </p:attrNameLst>
                                      </p:cBhvr>
                                      <p:tavLst>
                                        <p:tav tm="0">
                                          <p:val>
                                            <p:fltVal val="0"/>
                                          </p:val>
                                        </p:tav>
                                        <p:tav tm="100000">
                                          <p:val>
                                            <p:strVal val="#ppt_h"/>
                                          </p:val>
                                        </p:tav>
                                      </p:tavLst>
                                    </p:anim>
                                    <p:animEffect transition="in" filter="fade">
                                      <p:cBhvr>
                                        <p:cTn id="591" dur="2000"/>
                                        <p:tgtEl>
                                          <p:spTgt spid="22648"/>
                                        </p:tgtEl>
                                      </p:cBhvr>
                                    </p:animEffect>
                                  </p:childTnLst>
                                </p:cTn>
                              </p:par>
                              <p:par>
                                <p:cTn id="592" presetID="53" presetClass="entr" presetSubtype="0" fill="hold" grpId="0" nodeType="withEffect">
                                  <p:stCondLst>
                                    <p:cond delay="0"/>
                                  </p:stCondLst>
                                  <p:childTnLst>
                                    <p:set>
                                      <p:cBhvr>
                                        <p:cTn id="593" dur="1" fill="hold">
                                          <p:stCondLst>
                                            <p:cond delay="0"/>
                                          </p:stCondLst>
                                        </p:cTn>
                                        <p:tgtEl>
                                          <p:spTgt spid="22649"/>
                                        </p:tgtEl>
                                        <p:attrNameLst>
                                          <p:attrName>style.visibility</p:attrName>
                                        </p:attrNameLst>
                                      </p:cBhvr>
                                      <p:to>
                                        <p:strVal val="visible"/>
                                      </p:to>
                                    </p:set>
                                    <p:anim calcmode="lin" valueType="num">
                                      <p:cBhvr>
                                        <p:cTn id="594" dur="2000" fill="hold"/>
                                        <p:tgtEl>
                                          <p:spTgt spid="22649"/>
                                        </p:tgtEl>
                                        <p:attrNameLst>
                                          <p:attrName>ppt_w</p:attrName>
                                        </p:attrNameLst>
                                      </p:cBhvr>
                                      <p:tavLst>
                                        <p:tav tm="0">
                                          <p:val>
                                            <p:fltVal val="0"/>
                                          </p:val>
                                        </p:tav>
                                        <p:tav tm="100000">
                                          <p:val>
                                            <p:strVal val="#ppt_w"/>
                                          </p:val>
                                        </p:tav>
                                      </p:tavLst>
                                    </p:anim>
                                    <p:anim calcmode="lin" valueType="num">
                                      <p:cBhvr>
                                        <p:cTn id="595" dur="2000" fill="hold"/>
                                        <p:tgtEl>
                                          <p:spTgt spid="22649"/>
                                        </p:tgtEl>
                                        <p:attrNameLst>
                                          <p:attrName>ppt_h</p:attrName>
                                        </p:attrNameLst>
                                      </p:cBhvr>
                                      <p:tavLst>
                                        <p:tav tm="0">
                                          <p:val>
                                            <p:fltVal val="0"/>
                                          </p:val>
                                        </p:tav>
                                        <p:tav tm="100000">
                                          <p:val>
                                            <p:strVal val="#ppt_h"/>
                                          </p:val>
                                        </p:tav>
                                      </p:tavLst>
                                    </p:anim>
                                    <p:animEffect transition="in" filter="fade">
                                      <p:cBhvr>
                                        <p:cTn id="596" dur="2000"/>
                                        <p:tgtEl>
                                          <p:spTgt spid="22649"/>
                                        </p:tgtEl>
                                      </p:cBhvr>
                                    </p:animEffect>
                                  </p:childTnLst>
                                </p:cTn>
                              </p:par>
                              <p:par>
                                <p:cTn id="597" presetID="53" presetClass="entr" presetSubtype="0" fill="hold" grpId="0" nodeType="withEffect">
                                  <p:stCondLst>
                                    <p:cond delay="0"/>
                                  </p:stCondLst>
                                  <p:childTnLst>
                                    <p:set>
                                      <p:cBhvr>
                                        <p:cTn id="598" dur="1" fill="hold">
                                          <p:stCondLst>
                                            <p:cond delay="0"/>
                                          </p:stCondLst>
                                        </p:cTn>
                                        <p:tgtEl>
                                          <p:spTgt spid="22650"/>
                                        </p:tgtEl>
                                        <p:attrNameLst>
                                          <p:attrName>style.visibility</p:attrName>
                                        </p:attrNameLst>
                                      </p:cBhvr>
                                      <p:to>
                                        <p:strVal val="visible"/>
                                      </p:to>
                                    </p:set>
                                    <p:anim calcmode="lin" valueType="num">
                                      <p:cBhvr>
                                        <p:cTn id="599" dur="2000" fill="hold"/>
                                        <p:tgtEl>
                                          <p:spTgt spid="22650"/>
                                        </p:tgtEl>
                                        <p:attrNameLst>
                                          <p:attrName>ppt_w</p:attrName>
                                        </p:attrNameLst>
                                      </p:cBhvr>
                                      <p:tavLst>
                                        <p:tav tm="0">
                                          <p:val>
                                            <p:fltVal val="0"/>
                                          </p:val>
                                        </p:tav>
                                        <p:tav tm="100000">
                                          <p:val>
                                            <p:strVal val="#ppt_w"/>
                                          </p:val>
                                        </p:tav>
                                      </p:tavLst>
                                    </p:anim>
                                    <p:anim calcmode="lin" valueType="num">
                                      <p:cBhvr>
                                        <p:cTn id="600" dur="2000" fill="hold"/>
                                        <p:tgtEl>
                                          <p:spTgt spid="22650"/>
                                        </p:tgtEl>
                                        <p:attrNameLst>
                                          <p:attrName>ppt_h</p:attrName>
                                        </p:attrNameLst>
                                      </p:cBhvr>
                                      <p:tavLst>
                                        <p:tav tm="0">
                                          <p:val>
                                            <p:fltVal val="0"/>
                                          </p:val>
                                        </p:tav>
                                        <p:tav tm="100000">
                                          <p:val>
                                            <p:strVal val="#ppt_h"/>
                                          </p:val>
                                        </p:tav>
                                      </p:tavLst>
                                    </p:anim>
                                    <p:animEffect transition="in" filter="fade">
                                      <p:cBhvr>
                                        <p:cTn id="601" dur="2000"/>
                                        <p:tgtEl>
                                          <p:spTgt spid="22650"/>
                                        </p:tgtEl>
                                      </p:cBhvr>
                                    </p:animEffect>
                                  </p:childTnLst>
                                </p:cTn>
                              </p:par>
                              <p:par>
                                <p:cTn id="602" presetID="53" presetClass="entr" presetSubtype="0" fill="hold" grpId="0" nodeType="withEffect">
                                  <p:stCondLst>
                                    <p:cond delay="0"/>
                                  </p:stCondLst>
                                  <p:childTnLst>
                                    <p:set>
                                      <p:cBhvr>
                                        <p:cTn id="603" dur="1" fill="hold">
                                          <p:stCondLst>
                                            <p:cond delay="0"/>
                                          </p:stCondLst>
                                        </p:cTn>
                                        <p:tgtEl>
                                          <p:spTgt spid="22651"/>
                                        </p:tgtEl>
                                        <p:attrNameLst>
                                          <p:attrName>style.visibility</p:attrName>
                                        </p:attrNameLst>
                                      </p:cBhvr>
                                      <p:to>
                                        <p:strVal val="visible"/>
                                      </p:to>
                                    </p:set>
                                    <p:anim calcmode="lin" valueType="num">
                                      <p:cBhvr>
                                        <p:cTn id="604" dur="2000" fill="hold"/>
                                        <p:tgtEl>
                                          <p:spTgt spid="22651"/>
                                        </p:tgtEl>
                                        <p:attrNameLst>
                                          <p:attrName>ppt_w</p:attrName>
                                        </p:attrNameLst>
                                      </p:cBhvr>
                                      <p:tavLst>
                                        <p:tav tm="0">
                                          <p:val>
                                            <p:fltVal val="0"/>
                                          </p:val>
                                        </p:tav>
                                        <p:tav tm="100000">
                                          <p:val>
                                            <p:strVal val="#ppt_w"/>
                                          </p:val>
                                        </p:tav>
                                      </p:tavLst>
                                    </p:anim>
                                    <p:anim calcmode="lin" valueType="num">
                                      <p:cBhvr>
                                        <p:cTn id="605" dur="2000" fill="hold"/>
                                        <p:tgtEl>
                                          <p:spTgt spid="22651"/>
                                        </p:tgtEl>
                                        <p:attrNameLst>
                                          <p:attrName>ppt_h</p:attrName>
                                        </p:attrNameLst>
                                      </p:cBhvr>
                                      <p:tavLst>
                                        <p:tav tm="0">
                                          <p:val>
                                            <p:fltVal val="0"/>
                                          </p:val>
                                        </p:tav>
                                        <p:tav tm="100000">
                                          <p:val>
                                            <p:strVal val="#ppt_h"/>
                                          </p:val>
                                        </p:tav>
                                      </p:tavLst>
                                    </p:anim>
                                    <p:animEffect transition="in" filter="fade">
                                      <p:cBhvr>
                                        <p:cTn id="606" dur="2000"/>
                                        <p:tgtEl>
                                          <p:spTgt spid="22651"/>
                                        </p:tgtEl>
                                      </p:cBhvr>
                                    </p:animEffect>
                                  </p:childTnLst>
                                </p:cTn>
                              </p:par>
                              <p:par>
                                <p:cTn id="607" presetID="53" presetClass="entr" presetSubtype="0" fill="hold" grpId="0" nodeType="withEffect">
                                  <p:stCondLst>
                                    <p:cond delay="0"/>
                                  </p:stCondLst>
                                  <p:childTnLst>
                                    <p:set>
                                      <p:cBhvr>
                                        <p:cTn id="608" dur="1" fill="hold">
                                          <p:stCondLst>
                                            <p:cond delay="0"/>
                                          </p:stCondLst>
                                        </p:cTn>
                                        <p:tgtEl>
                                          <p:spTgt spid="22652"/>
                                        </p:tgtEl>
                                        <p:attrNameLst>
                                          <p:attrName>style.visibility</p:attrName>
                                        </p:attrNameLst>
                                      </p:cBhvr>
                                      <p:to>
                                        <p:strVal val="visible"/>
                                      </p:to>
                                    </p:set>
                                    <p:anim calcmode="lin" valueType="num">
                                      <p:cBhvr>
                                        <p:cTn id="609" dur="2000" fill="hold"/>
                                        <p:tgtEl>
                                          <p:spTgt spid="22652"/>
                                        </p:tgtEl>
                                        <p:attrNameLst>
                                          <p:attrName>ppt_w</p:attrName>
                                        </p:attrNameLst>
                                      </p:cBhvr>
                                      <p:tavLst>
                                        <p:tav tm="0">
                                          <p:val>
                                            <p:fltVal val="0"/>
                                          </p:val>
                                        </p:tav>
                                        <p:tav tm="100000">
                                          <p:val>
                                            <p:strVal val="#ppt_w"/>
                                          </p:val>
                                        </p:tav>
                                      </p:tavLst>
                                    </p:anim>
                                    <p:anim calcmode="lin" valueType="num">
                                      <p:cBhvr>
                                        <p:cTn id="610" dur="2000" fill="hold"/>
                                        <p:tgtEl>
                                          <p:spTgt spid="22652"/>
                                        </p:tgtEl>
                                        <p:attrNameLst>
                                          <p:attrName>ppt_h</p:attrName>
                                        </p:attrNameLst>
                                      </p:cBhvr>
                                      <p:tavLst>
                                        <p:tav tm="0">
                                          <p:val>
                                            <p:fltVal val="0"/>
                                          </p:val>
                                        </p:tav>
                                        <p:tav tm="100000">
                                          <p:val>
                                            <p:strVal val="#ppt_h"/>
                                          </p:val>
                                        </p:tav>
                                      </p:tavLst>
                                    </p:anim>
                                    <p:animEffect transition="in" filter="fade">
                                      <p:cBhvr>
                                        <p:cTn id="611" dur="2000"/>
                                        <p:tgtEl>
                                          <p:spTgt spid="22652"/>
                                        </p:tgtEl>
                                      </p:cBhvr>
                                    </p:animEffect>
                                  </p:childTnLst>
                                </p:cTn>
                              </p:par>
                              <p:par>
                                <p:cTn id="612" presetID="53" presetClass="entr" presetSubtype="0" fill="hold" grpId="0" nodeType="withEffect">
                                  <p:stCondLst>
                                    <p:cond delay="0"/>
                                  </p:stCondLst>
                                  <p:childTnLst>
                                    <p:set>
                                      <p:cBhvr>
                                        <p:cTn id="613" dur="1" fill="hold">
                                          <p:stCondLst>
                                            <p:cond delay="0"/>
                                          </p:stCondLst>
                                        </p:cTn>
                                        <p:tgtEl>
                                          <p:spTgt spid="22653"/>
                                        </p:tgtEl>
                                        <p:attrNameLst>
                                          <p:attrName>style.visibility</p:attrName>
                                        </p:attrNameLst>
                                      </p:cBhvr>
                                      <p:to>
                                        <p:strVal val="visible"/>
                                      </p:to>
                                    </p:set>
                                    <p:anim calcmode="lin" valueType="num">
                                      <p:cBhvr>
                                        <p:cTn id="614" dur="2000" fill="hold"/>
                                        <p:tgtEl>
                                          <p:spTgt spid="22653"/>
                                        </p:tgtEl>
                                        <p:attrNameLst>
                                          <p:attrName>ppt_w</p:attrName>
                                        </p:attrNameLst>
                                      </p:cBhvr>
                                      <p:tavLst>
                                        <p:tav tm="0">
                                          <p:val>
                                            <p:fltVal val="0"/>
                                          </p:val>
                                        </p:tav>
                                        <p:tav tm="100000">
                                          <p:val>
                                            <p:strVal val="#ppt_w"/>
                                          </p:val>
                                        </p:tav>
                                      </p:tavLst>
                                    </p:anim>
                                    <p:anim calcmode="lin" valueType="num">
                                      <p:cBhvr>
                                        <p:cTn id="615" dur="2000" fill="hold"/>
                                        <p:tgtEl>
                                          <p:spTgt spid="22653"/>
                                        </p:tgtEl>
                                        <p:attrNameLst>
                                          <p:attrName>ppt_h</p:attrName>
                                        </p:attrNameLst>
                                      </p:cBhvr>
                                      <p:tavLst>
                                        <p:tav tm="0">
                                          <p:val>
                                            <p:fltVal val="0"/>
                                          </p:val>
                                        </p:tav>
                                        <p:tav tm="100000">
                                          <p:val>
                                            <p:strVal val="#ppt_h"/>
                                          </p:val>
                                        </p:tav>
                                      </p:tavLst>
                                    </p:anim>
                                    <p:animEffect transition="in" filter="fade">
                                      <p:cBhvr>
                                        <p:cTn id="616" dur="2000"/>
                                        <p:tgtEl>
                                          <p:spTgt spid="22653"/>
                                        </p:tgtEl>
                                      </p:cBhvr>
                                    </p:animEffect>
                                  </p:childTnLst>
                                </p:cTn>
                              </p:par>
                              <p:par>
                                <p:cTn id="617" presetID="53" presetClass="entr" presetSubtype="0" fill="hold" grpId="0" nodeType="withEffect">
                                  <p:stCondLst>
                                    <p:cond delay="0"/>
                                  </p:stCondLst>
                                  <p:childTnLst>
                                    <p:set>
                                      <p:cBhvr>
                                        <p:cTn id="618" dur="1" fill="hold">
                                          <p:stCondLst>
                                            <p:cond delay="0"/>
                                          </p:stCondLst>
                                        </p:cTn>
                                        <p:tgtEl>
                                          <p:spTgt spid="22654"/>
                                        </p:tgtEl>
                                        <p:attrNameLst>
                                          <p:attrName>style.visibility</p:attrName>
                                        </p:attrNameLst>
                                      </p:cBhvr>
                                      <p:to>
                                        <p:strVal val="visible"/>
                                      </p:to>
                                    </p:set>
                                    <p:anim calcmode="lin" valueType="num">
                                      <p:cBhvr>
                                        <p:cTn id="619" dur="2000" fill="hold"/>
                                        <p:tgtEl>
                                          <p:spTgt spid="22654"/>
                                        </p:tgtEl>
                                        <p:attrNameLst>
                                          <p:attrName>ppt_w</p:attrName>
                                        </p:attrNameLst>
                                      </p:cBhvr>
                                      <p:tavLst>
                                        <p:tav tm="0">
                                          <p:val>
                                            <p:fltVal val="0"/>
                                          </p:val>
                                        </p:tav>
                                        <p:tav tm="100000">
                                          <p:val>
                                            <p:strVal val="#ppt_w"/>
                                          </p:val>
                                        </p:tav>
                                      </p:tavLst>
                                    </p:anim>
                                    <p:anim calcmode="lin" valueType="num">
                                      <p:cBhvr>
                                        <p:cTn id="620" dur="2000" fill="hold"/>
                                        <p:tgtEl>
                                          <p:spTgt spid="22654"/>
                                        </p:tgtEl>
                                        <p:attrNameLst>
                                          <p:attrName>ppt_h</p:attrName>
                                        </p:attrNameLst>
                                      </p:cBhvr>
                                      <p:tavLst>
                                        <p:tav tm="0">
                                          <p:val>
                                            <p:fltVal val="0"/>
                                          </p:val>
                                        </p:tav>
                                        <p:tav tm="100000">
                                          <p:val>
                                            <p:strVal val="#ppt_h"/>
                                          </p:val>
                                        </p:tav>
                                      </p:tavLst>
                                    </p:anim>
                                    <p:animEffect transition="in" filter="fade">
                                      <p:cBhvr>
                                        <p:cTn id="621" dur="2000"/>
                                        <p:tgtEl>
                                          <p:spTgt spid="22654"/>
                                        </p:tgtEl>
                                      </p:cBhvr>
                                    </p:animEffect>
                                  </p:childTnLst>
                                </p:cTn>
                              </p:par>
                              <p:par>
                                <p:cTn id="622" presetID="53" presetClass="entr" presetSubtype="0" fill="hold" grpId="0" nodeType="withEffect">
                                  <p:stCondLst>
                                    <p:cond delay="0"/>
                                  </p:stCondLst>
                                  <p:childTnLst>
                                    <p:set>
                                      <p:cBhvr>
                                        <p:cTn id="623" dur="1" fill="hold">
                                          <p:stCondLst>
                                            <p:cond delay="0"/>
                                          </p:stCondLst>
                                        </p:cTn>
                                        <p:tgtEl>
                                          <p:spTgt spid="22655"/>
                                        </p:tgtEl>
                                        <p:attrNameLst>
                                          <p:attrName>style.visibility</p:attrName>
                                        </p:attrNameLst>
                                      </p:cBhvr>
                                      <p:to>
                                        <p:strVal val="visible"/>
                                      </p:to>
                                    </p:set>
                                    <p:anim calcmode="lin" valueType="num">
                                      <p:cBhvr>
                                        <p:cTn id="624" dur="2000" fill="hold"/>
                                        <p:tgtEl>
                                          <p:spTgt spid="22655"/>
                                        </p:tgtEl>
                                        <p:attrNameLst>
                                          <p:attrName>ppt_w</p:attrName>
                                        </p:attrNameLst>
                                      </p:cBhvr>
                                      <p:tavLst>
                                        <p:tav tm="0">
                                          <p:val>
                                            <p:fltVal val="0"/>
                                          </p:val>
                                        </p:tav>
                                        <p:tav tm="100000">
                                          <p:val>
                                            <p:strVal val="#ppt_w"/>
                                          </p:val>
                                        </p:tav>
                                      </p:tavLst>
                                    </p:anim>
                                    <p:anim calcmode="lin" valueType="num">
                                      <p:cBhvr>
                                        <p:cTn id="625" dur="2000" fill="hold"/>
                                        <p:tgtEl>
                                          <p:spTgt spid="22655"/>
                                        </p:tgtEl>
                                        <p:attrNameLst>
                                          <p:attrName>ppt_h</p:attrName>
                                        </p:attrNameLst>
                                      </p:cBhvr>
                                      <p:tavLst>
                                        <p:tav tm="0">
                                          <p:val>
                                            <p:fltVal val="0"/>
                                          </p:val>
                                        </p:tav>
                                        <p:tav tm="100000">
                                          <p:val>
                                            <p:strVal val="#ppt_h"/>
                                          </p:val>
                                        </p:tav>
                                      </p:tavLst>
                                    </p:anim>
                                    <p:animEffect transition="in" filter="fade">
                                      <p:cBhvr>
                                        <p:cTn id="626" dur="2000"/>
                                        <p:tgtEl>
                                          <p:spTgt spid="22655"/>
                                        </p:tgtEl>
                                      </p:cBhvr>
                                    </p:animEffect>
                                  </p:childTnLst>
                                </p:cTn>
                              </p:par>
                              <p:par>
                                <p:cTn id="627" presetID="53" presetClass="entr" presetSubtype="0" fill="hold" grpId="0" nodeType="withEffect">
                                  <p:stCondLst>
                                    <p:cond delay="0"/>
                                  </p:stCondLst>
                                  <p:childTnLst>
                                    <p:set>
                                      <p:cBhvr>
                                        <p:cTn id="628" dur="1" fill="hold">
                                          <p:stCondLst>
                                            <p:cond delay="0"/>
                                          </p:stCondLst>
                                        </p:cTn>
                                        <p:tgtEl>
                                          <p:spTgt spid="22656"/>
                                        </p:tgtEl>
                                        <p:attrNameLst>
                                          <p:attrName>style.visibility</p:attrName>
                                        </p:attrNameLst>
                                      </p:cBhvr>
                                      <p:to>
                                        <p:strVal val="visible"/>
                                      </p:to>
                                    </p:set>
                                    <p:anim calcmode="lin" valueType="num">
                                      <p:cBhvr>
                                        <p:cTn id="629" dur="2000" fill="hold"/>
                                        <p:tgtEl>
                                          <p:spTgt spid="22656"/>
                                        </p:tgtEl>
                                        <p:attrNameLst>
                                          <p:attrName>ppt_w</p:attrName>
                                        </p:attrNameLst>
                                      </p:cBhvr>
                                      <p:tavLst>
                                        <p:tav tm="0">
                                          <p:val>
                                            <p:fltVal val="0"/>
                                          </p:val>
                                        </p:tav>
                                        <p:tav tm="100000">
                                          <p:val>
                                            <p:strVal val="#ppt_w"/>
                                          </p:val>
                                        </p:tav>
                                      </p:tavLst>
                                    </p:anim>
                                    <p:anim calcmode="lin" valueType="num">
                                      <p:cBhvr>
                                        <p:cTn id="630" dur="2000" fill="hold"/>
                                        <p:tgtEl>
                                          <p:spTgt spid="22656"/>
                                        </p:tgtEl>
                                        <p:attrNameLst>
                                          <p:attrName>ppt_h</p:attrName>
                                        </p:attrNameLst>
                                      </p:cBhvr>
                                      <p:tavLst>
                                        <p:tav tm="0">
                                          <p:val>
                                            <p:fltVal val="0"/>
                                          </p:val>
                                        </p:tav>
                                        <p:tav tm="100000">
                                          <p:val>
                                            <p:strVal val="#ppt_h"/>
                                          </p:val>
                                        </p:tav>
                                      </p:tavLst>
                                    </p:anim>
                                    <p:animEffect transition="in" filter="fade">
                                      <p:cBhvr>
                                        <p:cTn id="631" dur="2000"/>
                                        <p:tgtEl>
                                          <p:spTgt spid="22656"/>
                                        </p:tgtEl>
                                      </p:cBhvr>
                                    </p:animEffect>
                                  </p:childTnLst>
                                </p:cTn>
                              </p:par>
                              <p:par>
                                <p:cTn id="632" presetID="53" presetClass="entr" presetSubtype="0" fill="hold" grpId="0" nodeType="withEffect">
                                  <p:stCondLst>
                                    <p:cond delay="0"/>
                                  </p:stCondLst>
                                  <p:childTnLst>
                                    <p:set>
                                      <p:cBhvr>
                                        <p:cTn id="633" dur="1" fill="hold">
                                          <p:stCondLst>
                                            <p:cond delay="0"/>
                                          </p:stCondLst>
                                        </p:cTn>
                                        <p:tgtEl>
                                          <p:spTgt spid="22657"/>
                                        </p:tgtEl>
                                        <p:attrNameLst>
                                          <p:attrName>style.visibility</p:attrName>
                                        </p:attrNameLst>
                                      </p:cBhvr>
                                      <p:to>
                                        <p:strVal val="visible"/>
                                      </p:to>
                                    </p:set>
                                    <p:anim calcmode="lin" valueType="num">
                                      <p:cBhvr>
                                        <p:cTn id="634" dur="2000" fill="hold"/>
                                        <p:tgtEl>
                                          <p:spTgt spid="22657"/>
                                        </p:tgtEl>
                                        <p:attrNameLst>
                                          <p:attrName>ppt_w</p:attrName>
                                        </p:attrNameLst>
                                      </p:cBhvr>
                                      <p:tavLst>
                                        <p:tav tm="0">
                                          <p:val>
                                            <p:fltVal val="0"/>
                                          </p:val>
                                        </p:tav>
                                        <p:tav tm="100000">
                                          <p:val>
                                            <p:strVal val="#ppt_w"/>
                                          </p:val>
                                        </p:tav>
                                      </p:tavLst>
                                    </p:anim>
                                    <p:anim calcmode="lin" valueType="num">
                                      <p:cBhvr>
                                        <p:cTn id="635" dur="2000" fill="hold"/>
                                        <p:tgtEl>
                                          <p:spTgt spid="22657"/>
                                        </p:tgtEl>
                                        <p:attrNameLst>
                                          <p:attrName>ppt_h</p:attrName>
                                        </p:attrNameLst>
                                      </p:cBhvr>
                                      <p:tavLst>
                                        <p:tav tm="0">
                                          <p:val>
                                            <p:fltVal val="0"/>
                                          </p:val>
                                        </p:tav>
                                        <p:tav tm="100000">
                                          <p:val>
                                            <p:strVal val="#ppt_h"/>
                                          </p:val>
                                        </p:tav>
                                      </p:tavLst>
                                    </p:anim>
                                    <p:animEffect transition="in" filter="fade">
                                      <p:cBhvr>
                                        <p:cTn id="636" dur="2000"/>
                                        <p:tgtEl>
                                          <p:spTgt spid="22657"/>
                                        </p:tgtEl>
                                      </p:cBhvr>
                                    </p:animEffect>
                                  </p:childTnLst>
                                </p:cTn>
                              </p:par>
                              <p:par>
                                <p:cTn id="637" presetID="53" presetClass="entr" presetSubtype="0" fill="hold" grpId="0" nodeType="withEffect">
                                  <p:stCondLst>
                                    <p:cond delay="0"/>
                                  </p:stCondLst>
                                  <p:childTnLst>
                                    <p:set>
                                      <p:cBhvr>
                                        <p:cTn id="638" dur="1" fill="hold">
                                          <p:stCondLst>
                                            <p:cond delay="0"/>
                                          </p:stCondLst>
                                        </p:cTn>
                                        <p:tgtEl>
                                          <p:spTgt spid="22658"/>
                                        </p:tgtEl>
                                        <p:attrNameLst>
                                          <p:attrName>style.visibility</p:attrName>
                                        </p:attrNameLst>
                                      </p:cBhvr>
                                      <p:to>
                                        <p:strVal val="visible"/>
                                      </p:to>
                                    </p:set>
                                    <p:anim calcmode="lin" valueType="num">
                                      <p:cBhvr>
                                        <p:cTn id="639" dur="2000" fill="hold"/>
                                        <p:tgtEl>
                                          <p:spTgt spid="22658"/>
                                        </p:tgtEl>
                                        <p:attrNameLst>
                                          <p:attrName>ppt_w</p:attrName>
                                        </p:attrNameLst>
                                      </p:cBhvr>
                                      <p:tavLst>
                                        <p:tav tm="0">
                                          <p:val>
                                            <p:fltVal val="0"/>
                                          </p:val>
                                        </p:tav>
                                        <p:tav tm="100000">
                                          <p:val>
                                            <p:strVal val="#ppt_w"/>
                                          </p:val>
                                        </p:tav>
                                      </p:tavLst>
                                    </p:anim>
                                    <p:anim calcmode="lin" valueType="num">
                                      <p:cBhvr>
                                        <p:cTn id="640" dur="2000" fill="hold"/>
                                        <p:tgtEl>
                                          <p:spTgt spid="22658"/>
                                        </p:tgtEl>
                                        <p:attrNameLst>
                                          <p:attrName>ppt_h</p:attrName>
                                        </p:attrNameLst>
                                      </p:cBhvr>
                                      <p:tavLst>
                                        <p:tav tm="0">
                                          <p:val>
                                            <p:fltVal val="0"/>
                                          </p:val>
                                        </p:tav>
                                        <p:tav tm="100000">
                                          <p:val>
                                            <p:strVal val="#ppt_h"/>
                                          </p:val>
                                        </p:tav>
                                      </p:tavLst>
                                    </p:anim>
                                    <p:animEffect transition="in" filter="fade">
                                      <p:cBhvr>
                                        <p:cTn id="641" dur="2000"/>
                                        <p:tgtEl>
                                          <p:spTgt spid="22658"/>
                                        </p:tgtEl>
                                      </p:cBhvr>
                                    </p:animEffect>
                                  </p:childTnLst>
                                </p:cTn>
                              </p:par>
                              <p:par>
                                <p:cTn id="642" presetID="53" presetClass="entr" presetSubtype="0" fill="hold" grpId="0" nodeType="withEffect">
                                  <p:stCondLst>
                                    <p:cond delay="0"/>
                                  </p:stCondLst>
                                  <p:childTnLst>
                                    <p:set>
                                      <p:cBhvr>
                                        <p:cTn id="643" dur="1" fill="hold">
                                          <p:stCondLst>
                                            <p:cond delay="0"/>
                                          </p:stCondLst>
                                        </p:cTn>
                                        <p:tgtEl>
                                          <p:spTgt spid="22659"/>
                                        </p:tgtEl>
                                        <p:attrNameLst>
                                          <p:attrName>style.visibility</p:attrName>
                                        </p:attrNameLst>
                                      </p:cBhvr>
                                      <p:to>
                                        <p:strVal val="visible"/>
                                      </p:to>
                                    </p:set>
                                    <p:anim calcmode="lin" valueType="num">
                                      <p:cBhvr>
                                        <p:cTn id="644" dur="2000" fill="hold"/>
                                        <p:tgtEl>
                                          <p:spTgt spid="22659"/>
                                        </p:tgtEl>
                                        <p:attrNameLst>
                                          <p:attrName>ppt_w</p:attrName>
                                        </p:attrNameLst>
                                      </p:cBhvr>
                                      <p:tavLst>
                                        <p:tav tm="0">
                                          <p:val>
                                            <p:fltVal val="0"/>
                                          </p:val>
                                        </p:tav>
                                        <p:tav tm="100000">
                                          <p:val>
                                            <p:strVal val="#ppt_w"/>
                                          </p:val>
                                        </p:tav>
                                      </p:tavLst>
                                    </p:anim>
                                    <p:anim calcmode="lin" valueType="num">
                                      <p:cBhvr>
                                        <p:cTn id="645" dur="2000" fill="hold"/>
                                        <p:tgtEl>
                                          <p:spTgt spid="22659"/>
                                        </p:tgtEl>
                                        <p:attrNameLst>
                                          <p:attrName>ppt_h</p:attrName>
                                        </p:attrNameLst>
                                      </p:cBhvr>
                                      <p:tavLst>
                                        <p:tav tm="0">
                                          <p:val>
                                            <p:fltVal val="0"/>
                                          </p:val>
                                        </p:tav>
                                        <p:tav tm="100000">
                                          <p:val>
                                            <p:strVal val="#ppt_h"/>
                                          </p:val>
                                        </p:tav>
                                      </p:tavLst>
                                    </p:anim>
                                    <p:animEffect transition="in" filter="fade">
                                      <p:cBhvr>
                                        <p:cTn id="646" dur="2000"/>
                                        <p:tgtEl>
                                          <p:spTgt spid="22659"/>
                                        </p:tgtEl>
                                      </p:cBhvr>
                                    </p:animEffect>
                                  </p:childTnLst>
                                </p:cTn>
                              </p:par>
                              <p:par>
                                <p:cTn id="647" presetID="53" presetClass="entr" presetSubtype="0" fill="hold" grpId="0" nodeType="withEffect">
                                  <p:stCondLst>
                                    <p:cond delay="0"/>
                                  </p:stCondLst>
                                  <p:childTnLst>
                                    <p:set>
                                      <p:cBhvr>
                                        <p:cTn id="648" dur="1" fill="hold">
                                          <p:stCondLst>
                                            <p:cond delay="0"/>
                                          </p:stCondLst>
                                        </p:cTn>
                                        <p:tgtEl>
                                          <p:spTgt spid="22660"/>
                                        </p:tgtEl>
                                        <p:attrNameLst>
                                          <p:attrName>style.visibility</p:attrName>
                                        </p:attrNameLst>
                                      </p:cBhvr>
                                      <p:to>
                                        <p:strVal val="visible"/>
                                      </p:to>
                                    </p:set>
                                    <p:anim calcmode="lin" valueType="num">
                                      <p:cBhvr>
                                        <p:cTn id="649" dur="2000" fill="hold"/>
                                        <p:tgtEl>
                                          <p:spTgt spid="22660"/>
                                        </p:tgtEl>
                                        <p:attrNameLst>
                                          <p:attrName>ppt_w</p:attrName>
                                        </p:attrNameLst>
                                      </p:cBhvr>
                                      <p:tavLst>
                                        <p:tav tm="0">
                                          <p:val>
                                            <p:fltVal val="0"/>
                                          </p:val>
                                        </p:tav>
                                        <p:tav tm="100000">
                                          <p:val>
                                            <p:strVal val="#ppt_w"/>
                                          </p:val>
                                        </p:tav>
                                      </p:tavLst>
                                    </p:anim>
                                    <p:anim calcmode="lin" valueType="num">
                                      <p:cBhvr>
                                        <p:cTn id="650" dur="2000" fill="hold"/>
                                        <p:tgtEl>
                                          <p:spTgt spid="22660"/>
                                        </p:tgtEl>
                                        <p:attrNameLst>
                                          <p:attrName>ppt_h</p:attrName>
                                        </p:attrNameLst>
                                      </p:cBhvr>
                                      <p:tavLst>
                                        <p:tav tm="0">
                                          <p:val>
                                            <p:fltVal val="0"/>
                                          </p:val>
                                        </p:tav>
                                        <p:tav tm="100000">
                                          <p:val>
                                            <p:strVal val="#ppt_h"/>
                                          </p:val>
                                        </p:tav>
                                      </p:tavLst>
                                    </p:anim>
                                    <p:animEffect transition="in" filter="fade">
                                      <p:cBhvr>
                                        <p:cTn id="651" dur="2000"/>
                                        <p:tgtEl>
                                          <p:spTgt spid="22660"/>
                                        </p:tgtEl>
                                      </p:cBhvr>
                                    </p:animEffect>
                                  </p:childTnLst>
                                </p:cTn>
                              </p:par>
                              <p:par>
                                <p:cTn id="652" presetID="53" presetClass="entr" presetSubtype="0" fill="hold" grpId="0" nodeType="withEffect">
                                  <p:stCondLst>
                                    <p:cond delay="0"/>
                                  </p:stCondLst>
                                  <p:childTnLst>
                                    <p:set>
                                      <p:cBhvr>
                                        <p:cTn id="653" dur="1" fill="hold">
                                          <p:stCondLst>
                                            <p:cond delay="0"/>
                                          </p:stCondLst>
                                        </p:cTn>
                                        <p:tgtEl>
                                          <p:spTgt spid="22661"/>
                                        </p:tgtEl>
                                        <p:attrNameLst>
                                          <p:attrName>style.visibility</p:attrName>
                                        </p:attrNameLst>
                                      </p:cBhvr>
                                      <p:to>
                                        <p:strVal val="visible"/>
                                      </p:to>
                                    </p:set>
                                    <p:anim calcmode="lin" valueType="num">
                                      <p:cBhvr>
                                        <p:cTn id="654" dur="2000" fill="hold"/>
                                        <p:tgtEl>
                                          <p:spTgt spid="22661"/>
                                        </p:tgtEl>
                                        <p:attrNameLst>
                                          <p:attrName>ppt_w</p:attrName>
                                        </p:attrNameLst>
                                      </p:cBhvr>
                                      <p:tavLst>
                                        <p:tav tm="0">
                                          <p:val>
                                            <p:fltVal val="0"/>
                                          </p:val>
                                        </p:tav>
                                        <p:tav tm="100000">
                                          <p:val>
                                            <p:strVal val="#ppt_w"/>
                                          </p:val>
                                        </p:tav>
                                      </p:tavLst>
                                    </p:anim>
                                    <p:anim calcmode="lin" valueType="num">
                                      <p:cBhvr>
                                        <p:cTn id="655" dur="2000" fill="hold"/>
                                        <p:tgtEl>
                                          <p:spTgt spid="22661"/>
                                        </p:tgtEl>
                                        <p:attrNameLst>
                                          <p:attrName>ppt_h</p:attrName>
                                        </p:attrNameLst>
                                      </p:cBhvr>
                                      <p:tavLst>
                                        <p:tav tm="0">
                                          <p:val>
                                            <p:fltVal val="0"/>
                                          </p:val>
                                        </p:tav>
                                        <p:tav tm="100000">
                                          <p:val>
                                            <p:strVal val="#ppt_h"/>
                                          </p:val>
                                        </p:tav>
                                      </p:tavLst>
                                    </p:anim>
                                    <p:animEffect transition="in" filter="fade">
                                      <p:cBhvr>
                                        <p:cTn id="656" dur="2000"/>
                                        <p:tgtEl>
                                          <p:spTgt spid="22661"/>
                                        </p:tgtEl>
                                      </p:cBhvr>
                                    </p:animEffect>
                                  </p:childTnLst>
                                </p:cTn>
                              </p:par>
                              <p:par>
                                <p:cTn id="657" presetID="53" presetClass="entr" presetSubtype="0" fill="hold" grpId="0" nodeType="withEffect">
                                  <p:stCondLst>
                                    <p:cond delay="0"/>
                                  </p:stCondLst>
                                  <p:childTnLst>
                                    <p:set>
                                      <p:cBhvr>
                                        <p:cTn id="658" dur="1" fill="hold">
                                          <p:stCondLst>
                                            <p:cond delay="0"/>
                                          </p:stCondLst>
                                        </p:cTn>
                                        <p:tgtEl>
                                          <p:spTgt spid="22662"/>
                                        </p:tgtEl>
                                        <p:attrNameLst>
                                          <p:attrName>style.visibility</p:attrName>
                                        </p:attrNameLst>
                                      </p:cBhvr>
                                      <p:to>
                                        <p:strVal val="visible"/>
                                      </p:to>
                                    </p:set>
                                    <p:anim calcmode="lin" valueType="num">
                                      <p:cBhvr>
                                        <p:cTn id="659" dur="2000" fill="hold"/>
                                        <p:tgtEl>
                                          <p:spTgt spid="22662"/>
                                        </p:tgtEl>
                                        <p:attrNameLst>
                                          <p:attrName>ppt_w</p:attrName>
                                        </p:attrNameLst>
                                      </p:cBhvr>
                                      <p:tavLst>
                                        <p:tav tm="0">
                                          <p:val>
                                            <p:fltVal val="0"/>
                                          </p:val>
                                        </p:tav>
                                        <p:tav tm="100000">
                                          <p:val>
                                            <p:strVal val="#ppt_w"/>
                                          </p:val>
                                        </p:tav>
                                      </p:tavLst>
                                    </p:anim>
                                    <p:anim calcmode="lin" valueType="num">
                                      <p:cBhvr>
                                        <p:cTn id="660" dur="2000" fill="hold"/>
                                        <p:tgtEl>
                                          <p:spTgt spid="22662"/>
                                        </p:tgtEl>
                                        <p:attrNameLst>
                                          <p:attrName>ppt_h</p:attrName>
                                        </p:attrNameLst>
                                      </p:cBhvr>
                                      <p:tavLst>
                                        <p:tav tm="0">
                                          <p:val>
                                            <p:fltVal val="0"/>
                                          </p:val>
                                        </p:tav>
                                        <p:tav tm="100000">
                                          <p:val>
                                            <p:strVal val="#ppt_h"/>
                                          </p:val>
                                        </p:tav>
                                      </p:tavLst>
                                    </p:anim>
                                    <p:animEffect transition="in" filter="fade">
                                      <p:cBhvr>
                                        <p:cTn id="661" dur="2000"/>
                                        <p:tgtEl>
                                          <p:spTgt spid="22662"/>
                                        </p:tgtEl>
                                      </p:cBhvr>
                                    </p:animEffect>
                                  </p:childTnLst>
                                </p:cTn>
                              </p:par>
                              <p:par>
                                <p:cTn id="662" presetID="53" presetClass="entr" presetSubtype="0" fill="hold" grpId="0" nodeType="withEffect">
                                  <p:stCondLst>
                                    <p:cond delay="0"/>
                                  </p:stCondLst>
                                  <p:childTnLst>
                                    <p:set>
                                      <p:cBhvr>
                                        <p:cTn id="663" dur="1" fill="hold">
                                          <p:stCondLst>
                                            <p:cond delay="0"/>
                                          </p:stCondLst>
                                        </p:cTn>
                                        <p:tgtEl>
                                          <p:spTgt spid="22663"/>
                                        </p:tgtEl>
                                        <p:attrNameLst>
                                          <p:attrName>style.visibility</p:attrName>
                                        </p:attrNameLst>
                                      </p:cBhvr>
                                      <p:to>
                                        <p:strVal val="visible"/>
                                      </p:to>
                                    </p:set>
                                    <p:anim calcmode="lin" valueType="num">
                                      <p:cBhvr>
                                        <p:cTn id="664" dur="2000" fill="hold"/>
                                        <p:tgtEl>
                                          <p:spTgt spid="22663"/>
                                        </p:tgtEl>
                                        <p:attrNameLst>
                                          <p:attrName>ppt_w</p:attrName>
                                        </p:attrNameLst>
                                      </p:cBhvr>
                                      <p:tavLst>
                                        <p:tav tm="0">
                                          <p:val>
                                            <p:fltVal val="0"/>
                                          </p:val>
                                        </p:tav>
                                        <p:tav tm="100000">
                                          <p:val>
                                            <p:strVal val="#ppt_w"/>
                                          </p:val>
                                        </p:tav>
                                      </p:tavLst>
                                    </p:anim>
                                    <p:anim calcmode="lin" valueType="num">
                                      <p:cBhvr>
                                        <p:cTn id="665" dur="2000" fill="hold"/>
                                        <p:tgtEl>
                                          <p:spTgt spid="22663"/>
                                        </p:tgtEl>
                                        <p:attrNameLst>
                                          <p:attrName>ppt_h</p:attrName>
                                        </p:attrNameLst>
                                      </p:cBhvr>
                                      <p:tavLst>
                                        <p:tav tm="0">
                                          <p:val>
                                            <p:fltVal val="0"/>
                                          </p:val>
                                        </p:tav>
                                        <p:tav tm="100000">
                                          <p:val>
                                            <p:strVal val="#ppt_h"/>
                                          </p:val>
                                        </p:tav>
                                      </p:tavLst>
                                    </p:anim>
                                    <p:animEffect transition="in" filter="fade">
                                      <p:cBhvr>
                                        <p:cTn id="666" dur="2000"/>
                                        <p:tgtEl>
                                          <p:spTgt spid="22663"/>
                                        </p:tgtEl>
                                      </p:cBhvr>
                                    </p:animEffect>
                                  </p:childTnLst>
                                </p:cTn>
                              </p:par>
                              <p:par>
                                <p:cTn id="667" presetID="53" presetClass="entr" presetSubtype="0" fill="hold" grpId="0" nodeType="withEffect">
                                  <p:stCondLst>
                                    <p:cond delay="0"/>
                                  </p:stCondLst>
                                  <p:childTnLst>
                                    <p:set>
                                      <p:cBhvr>
                                        <p:cTn id="668" dur="1" fill="hold">
                                          <p:stCondLst>
                                            <p:cond delay="0"/>
                                          </p:stCondLst>
                                        </p:cTn>
                                        <p:tgtEl>
                                          <p:spTgt spid="22666"/>
                                        </p:tgtEl>
                                        <p:attrNameLst>
                                          <p:attrName>style.visibility</p:attrName>
                                        </p:attrNameLst>
                                      </p:cBhvr>
                                      <p:to>
                                        <p:strVal val="visible"/>
                                      </p:to>
                                    </p:set>
                                    <p:anim calcmode="lin" valueType="num">
                                      <p:cBhvr>
                                        <p:cTn id="669" dur="2000" fill="hold"/>
                                        <p:tgtEl>
                                          <p:spTgt spid="22666"/>
                                        </p:tgtEl>
                                        <p:attrNameLst>
                                          <p:attrName>ppt_w</p:attrName>
                                        </p:attrNameLst>
                                      </p:cBhvr>
                                      <p:tavLst>
                                        <p:tav tm="0">
                                          <p:val>
                                            <p:fltVal val="0"/>
                                          </p:val>
                                        </p:tav>
                                        <p:tav tm="100000">
                                          <p:val>
                                            <p:strVal val="#ppt_w"/>
                                          </p:val>
                                        </p:tav>
                                      </p:tavLst>
                                    </p:anim>
                                    <p:anim calcmode="lin" valueType="num">
                                      <p:cBhvr>
                                        <p:cTn id="670" dur="2000" fill="hold"/>
                                        <p:tgtEl>
                                          <p:spTgt spid="22666"/>
                                        </p:tgtEl>
                                        <p:attrNameLst>
                                          <p:attrName>ppt_h</p:attrName>
                                        </p:attrNameLst>
                                      </p:cBhvr>
                                      <p:tavLst>
                                        <p:tav tm="0">
                                          <p:val>
                                            <p:fltVal val="0"/>
                                          </p:val>
                                        </p:tav>
                                        <p:tav tm="100000">
                                          <p:val>
                                            <p:strVal val="#ppt_h"/>
                                          </p:val>
                                        </p:tav>
                                      </p:tavLst>
                                    </p:anim>
                                    <p:animEffect transition="in" filter="fade">
                                      <p:cBhvr>
                                        <p:cTn id="671" dur="2000"/>
                                        <p:tgtEl>
                                          <p:spTgt spid="22666"/>
                                        </p:tgtEl>
                                      </p:cBhvr>
                                    </p:animEffect>
                                  </p:childTnLst>
                                </p:cTn>
                              </p:par>
                              <p:par>
                                <p:cTn id="672" presetID="53" presetClass="entr" presetSubtype="0" fill="hold" grpId="0" nodeType="withEffect">
                                  <p:stCondLst>
                                    <p:cond delay="0"/>
                                  </p:stCondLst>
                                  <p:childTnLst>
                                    <p:set>
                                      <p:cBhvr>
                                        <p:cTn id="673" dur="1" fill="hold">
                                          <p:stCondLst>
                                            <p:cond delay="0"/>
                                          </p:stCondLst>
                                        </p:cTn>
                                        <p:tgtEl>
                                          <p:spTgt spid="22667"/>
                                        </p:tgtEl>
                                        <p:attrNameLst>
                                          <p:attrName>style.visibility</p:attrName>
                                        </p:attrNameLst>
                                      </p:cBhvr>
                                      <p:to>
                                        <p:strVal val="visible"/>
                                      </p:to>
                                    </p:set>
                                    <p:anim calcmode="lin" valueType="num">
                                      <p:cBhvr>
                                        <p:cTn id="674" dur="2000" fill="hold"/>
                                        <p:tgtEl>
                                          <p:spTgt spid="22667"/>
                                        </p:tgtEl>
                                        <p:attrNameLst>
                                          <p:attrName>ppt_w</p:attrName>
                                        </p:attrNameLst>
                                      </p:cBhvr>
                                      <p:tavLst>
                                        <p:tav tm="0">
                                          <p:val>
                                            <p:fltVal val="0"/>
                                          </p:val>
                                        </p:tav>
                                        <p:tav tm="100000">
                                          <p:val>
                                            <p:strVal val="#ppt_w"/>
                                          </p:val>
                                        </p:tav>
                                      </p:tavLst>
                                    </p:anim>
                                    <p:anim calcmode="lin" valueType="num">
                                      <p:cBhvr>
                                        <p:cTn id="675" dur="2000" fill="hold"/>
                                        <p:tgtEl>
                                          <p:spTgt spid="22667"/>
                                        </p:tgtEl>
                                        <p:attrNameLst>
                                          <p:attrName>ppt_h</p:attrName>
                                        </p:attrNameLst>
                                      </p:cBhvr>
                                      <p:tavLst>
                                        <p:tav tm="0">
                                          <p:val>
                                            <p:fltVal val="0"/>
                                          </p:val>
                                        </p:tav>
                                        <p:tav tm="100000">
                                          <p:val>
                                            <p:strVal val="#ppt_h"/>
                                          </p:val>
                                        </p:tav>
                                      </p:tavLst>
                                    </p:anim>
                                    <p:animEffect transition="in" filter="fade">
                                      <p:cBhvr>
                                        <p:cTn id="676" dur="2000"/>
                                        <p:tgtEl>
                                          <p:spTgt spid="22667"/>
                                        </p:tgtEl>
                                      </p:cBhvr>
                                    </p:animEffect>
                                  </p:childTnLst>
                                </p:cTn>
                              </p:par>
                              <p:par>
                                <p:cTn id="677" presetID="53" presetClass="entr" presetSubtype="0" fill="hold" grpId="0" nodeType="withEffect">
                                  <p:stCondLst>
                                    <p:cond delay="0"/>
                                  </p:stCondLst>
                                  <p:childTnLst>
                                    <p:set>
                                      <p:cBhvr>
                                        <p:cTn id="678" dur="1" fill="hold">
                                          <p:stCondLst>
                                            <p:cond delay="0"/>
                                          </p:stCondLst>
                                        </p:cTn>
                                        <p:tgtEl>
                                          <p:spTgt spid="22668"/>
                                        </p:tgtEl>
                                        <p:attrNameLst>
                                          <p:attrName>style.visibility</p:attrName>
                                        </p:attrNameLst>
                                      </p:cBhvr>
                                      <p:to>
                                        <p:strVal val="visible"/>
                                      </p:to>
                                    </p:set>
                                    <p:anim calcmode="lin" valueType="num">
                                      <p:cBhvr>
                                        <p:cTn id="679" dur="2000" fill="hold"/>
                                        <p:tgtEl>
                                          <p:spTgt spid="22668"/>
                                        </p:tgtEl>
                                        <p:attrNameLst>
                                          <p:attrName>ppt_w</p:attrName>
                                        </p:attrNameLst>
                                      </p:cBhvr>
                                      <p:tavLst>
                                        <p:tav tm="0">
                                          <p:val>
                                            <p:fltVal val="0"/>
                                          </p:val>
                                        </p:tav>
                                        <p:tav tm="100000">
                                          <p:val>
                                            <p:strVal val="#ppt_w"/>
                                          </p:val>
                                        </p:tav>
                                      </p:tavLst>
                                    </p:anim>
                                    <p:anim calcmode="lin" valueType="num">
                                      <p:cBhvr>
                                        <p:cTn id="680" dur="2000" fill="hold"/>
                                        <p:tgtEl>
                                          <p:spTgt spid="22668"/>
                                        </p:tgtEl>
                                        <p:attrNameLst>
                                          <p:attrName>ppt_h</p:attrName>
                                        </p:attrNameLst>
                                      </p:cBhvr>
                                      <p:tavLst>
                                        <p:tav tm="0">
                                          <p:val>
                                            <p:fltVal val="0"/>
                                          </p:val>
                                        </p:tav>
                                        <p:tav tm="100000">
                                          <p:val>
                                            <p:strVal val="#ppt_h"/>
                                          </p:val>
                                        </p:tav>
                                      </p:tavLst>
                                    </p:anim>
                                    <p:animEffect transition="in" filter="fade">
                                      <p:cBhvr>
                                        <p:cTn id="681" dur="2000"/>
                                        <p:tgtEl>
                                          <p:spTgt spid="22668"/>
                                        </p:tgtEl>
                                      </p:cBhvr>
                                    </p:animEffect>
                                  </p:childTnLst>
                                </p:cTn>
                              </p:par>
                              <p:par>
                                <p:cTn id="682" presetID="53" presetClass="entr" presetSubtype="0" fill="hold" grpId="0" nodeType="withEffect">
                                  <p:stCondLst>
                                    <p:cond delay="0"/>
                                  </p:stCondLst>
                                  <p:childTnLst>
                                    <p:set>
                                      <p:cBhvr>
                                        <p:cTn id="683" dur="1" fill="hold">
                                          <p:stCondLst>
                                            <p:cond delay="0"/>
                                          </p:stCondLst>
                                        </p:cTn>
                                        <p:tgtEl>
                                          <p:spTgt spid="22669"/>
                                        </p:tgtEl>
                                        <p:attrNameLst>
                                          <p:attrName>style.visibility</p:attrName>
                                        </p:attrNameLst>
                                      </p:cBhvr>
                                      <p:to>
                                        <p:strVal val="visible"/>
                                      </p:to>
                                    </p:set>
                                    <p:anim calcmode="lin" valueType="num">
                                      <p:cBhvr>
                                        <p:cTn id="684" dur="2000" fill="hold"/>
                                        <p:tgtEl>
                                          <p:spTgt spid="22669"/>
                                        </p:tgtEl>
                                        <p:attrNameLst>
                                          <p:attrName>ppt_w</p:attrName>
                                        </p:attrNameLst>
                                      </p:cBhvr>
                                      <p:tavLst>
                                        <p:tav tm="0">
                                          <p:val>
                                            <p:fltVal val="0"/>
                                          </p:val>
                                        </p:tav>
                                        <p:tav tm="100000">
                                          <p:val>
                                            <p:strVal val="#ppt_w"/>
                                          </p:val>
                                        </p:tav>
                                      </p:tavLst>
                                    </p:anim>
                                    <p:anim calcmode="lin" valueType="num">
                                      <p:cBhvr>
                                        <p:cTn id="685" dur="2000" fill="hold"/>
                                        <p:tgtEl>
                                          <p:spTgt spid="22669"/>
                                        </p:tgtEl>
                                        <p:attrNameLst>
                                          <p:attrName>ppt_h</p:attrName>
                                        </p:attrNameLst>
                                      </p:cBhvr>
                                      <p:tavLst>
                                        <p:tav tm="0">
                                          <p:val>
                                            <p:fltVal val="0"/>
                                          </p:val>
                                        </p:tav>
                                        <p:tav tm="100000">
                                          <p:val>
                                            <p:strVal val="#ppt_h"/>
                                          </p:val>
                                        </p:tav>
                                      </p:tavLst>
                                    </p:anim>
                                    <p:animEffect transition="in" filter="fade">
                                      <p:cBhvr>
                                        <p:cTn id="686" dur="2000"/>
                                        <p:tgtEl>
                                          <p:spTgt spid="22669"/>
                                        </p:tgtEl>
                                      </p:cBhvr>
                                    </p:animEffect>
                                  </p:childTnLst>
                                </p:cTn>
                              </p:par>
                              <p:par>
                                <p:cTn id="687" presetID="53" presetClass="entr" presetSubtype="0" fill="hold" grpId="0" nodeType="withEffect">
                                  <p:stCondLst>
                                    <p:cond delay="0"/>
                                  </p:stCondLst>
                                  <p:childTnLst>
                                    <p:set>
                                      <p:cBhvr>
                                        <p:cTn id="688" dur="1" fill="hold">
                                          <p:stCondLst>
                                            <p:cond delay="0"/>
                                          </p:stCondLst>
                                        </p:cTn>
                                        <p:tgtEl>
                                          <p:spTgt spid="22670"/>
                                        </p:tgtEl>
                                        <p:attrNameLst>
                                          <p:attrName>style.visibility</p:attrName>
                                        </p:attrNameLst>
                                      </p:cBhvr>
                                      <p:to>
                                        <p:strVal val="visible"/>
                                      </p:to>
                                    </p:set>
                                    <p:anim calcmode="lin" valueType="num">
                                      <p:cBhvr>
                                        <p:cTn id="689" dur="2000" fill="hold"/>
                                        <p:tgtEl>
                                          <p:spTgt spid="22670"/>
                                        </p:tgtEl>
                                        <p:attrNameLst>
                                          <p:attrName>ppt_w</p:attrName>
                                        </p:attrNameLst>
                                      </p:cBhvr>
                                      <p:tavLst>
                                        <p:tav tm="0">
                                          <p:val>
                                            <p:fltVal val="0"/>
                                          </p:val>
                                        </p:tav>
                                        <p:tav tm="100000">
                                          <p:val>
                                            <p:strVal val="#ppt_w"/>
                                          </p:val>
                                        </p:tav>
                                      </p:tavLst>
                                    </p:anim>
                                    <p:anim calcmode="lin" valueType="num">
                                      <p:cBhvr>
                                        <p:cTn id="690" dur="2000" fill="hold"/>
                                        <p:tgtEl>
                                          <p:spTgt spid="22670"/>
                                        </p:tgtEl>
                                        <p:attrNameLst>
                                          <p:attrName>ppt_h</p:attrName>
                                        </p:attrNameLst>
                                      </p:cBhvr>
                                      <p:tavLst>
                                        <p:tav tm="0">
                                          <p:val>
                                            <p:fltVal val="0"/>
                                          </p:val>
                                        </p:tav>
                                        <p:tav tm="100000">
                                          <p:val>
                                            <p:strVal val="#ppt_h"/>
                                          </p:val>
                                        </p:tav>
                                      </p:tavLst>
                                    </p:anim>
                                    <p:animEffect transition="in" filter="fade">
                                      <p:cBhvr>
                                        <p:cTn id="691" dur="2000"/>
                                        <p:tgtEl>
                                          <p:spTgt spid="22670"/>
                                        </p:tgtEl>
                                      </p:cBhvr>
                                    </p:animEffect>
                                  </p:childTnLst>
                                </p:cTn>
                              </p:par>
                              <p:par>
                                <p:cTn id="692" presetID="53" presetClass="entr" presetSubtype="0" fill="hold" grpId="0" nodeType="withEffect">
                                  <p:stCondLst>
                                    <p:cond delay="0"/>
                                  </p:stCondLst>
                                  <p:childTnLst>
                                    <p:set>
                                      <p:cBhvr>
                                        <p:cTn id="693" dur="1" fill="hold">
                                          <p:stCondLst>
                                            <p:cond delay="0"/>
                                          </p:stCondLst>
                                        </p:cTn>
                                        <p:tgtEl>
                                          <p:spTgt spid="22671"/>
                                        </p:tgtEl>
                                        <p:attrNameLst>
                                          <p:attrName>style.visibility</p:attrName>
                                        </p:attrNameLst>
                                      </p:cBhvr>
                                      <p:to>
                                        <p:strVal val="visible"/>
                                      </p:to>
                                    </p:set>
                                    <p:anim calcmode="lin" valueType="num">
                                      <p:cBhvr>
                                        <p:cTn id="694" dur="2000" fill="hold"/>
                                        <p:tgtEl>
                                          <p:spTgt spid="22671"/>
                                        </p:tgtEl>
                                        <p:attrNameLst>
                                          <p:attrName>ppt_w</p:attrName>
                                        </p:attrNameLst>
                                      </p:cBhvr>
                                      <p:tavLst>
                                        <p:tav tm="0">
                                          <p:val>
                                            <p:fltVal val="0"/>
                                          </p:val>
                                        </p:tav>
                                        <p:tav tm="100000">
                                          <p:val>
                                            <p:strVal val="#ppt_w"/>
                                          </p:val>
                                        </p:tav>
                                      </p:tavLst>
                                    </p:anim>
                                    <p:anim calcmode="lin" valueType="num">
                                      <p:cBhvr>
                                        <p:cTn id="695" dur="2000" fill="hold"/>
                                        <p:tgtEl>
                                          <p:spTgt spid="22671"/>
                                        </p:tgtEl>
                                        <p:attrNameLst>
                                          <p:attrName>ppt_h</p:attrName>
                                        </p:attrNameLst>
                                      </p:cBhvr>
                                      <p:tavLst>
                                        <p:tav tm="0">
                                          <p:val>
                                            <p:fltVal val="0"/>
                                          </p:val>
                                        </p:tav>
                                        <p:tav tm="100000">
                                          <p:val>
                                            <p:strVal val="#ppt_h"/>
                                          </p:val>
                                        </p:tav>
                                      </p:tavLst>
                                    </p:anim>
                                    <p:animEffect transition="in" filter="fade">
                                      <p:cBhvr>
                                        <p:cTn id="696" dur="2000"/>
                                        <p:tgtEl>
                                          <p:spTgt spid="22671"/>
                                        </p:tgtEl>
                                      </p:cBhvr>
                                    </p:animEffect>
                                  </p:childTnLst>
                                </p:cTn>
                              </p:par>
                              <p:par>
                                <p:cTn id="697" presetID="53" presetClass="entr" presetSubtype="0" fill="hold" grpId="0" nodeType="withEffect">
                                  <p:stCondLst>
                                    <p:cond delay="0"/>
                                  </p:stCondLst>
                                  <p:childTnLst>
                                    <p:set>
                                      <p:cBhvr>
                                        <p:cTn id="698" dur="1" fill="hold">
                                          <p:stCondLst>
                                            <p:cond delay="0"/>
                                          </p:stCondLst>
                                        </p:cTn>
                                        <p:tgtEl>
                                          <p:spTgt spid="22672"/>
                                        </p:tgtEl>
                                        <p:attrNameLst>
                                          <p:attrName>style.visibility</p:attrName>
                                        </p:attrNameLst>
                                      </p:cBhvr>
                                      <p:to>
                                        <p:strVal val="visible"/>
                                      </p:to>
                                    </p:set>
                                    <p:anim calcmode="lin" valueType="num">
                                      <p:cBhvr>
                                        <p:cTn id="699" dur="2000" fill="hold"/>
                                        <p:tgtEl>
                                          <p:spTgt spid="22672"/>
                                        </p:tgtEl>
                                        <p:attrNameLst>
                                          <p:attrName>ppt_w</p:attrName>
                                        </p:attrNameLst>
                                      </p:cBhvr>
                                      <p:tavLst>
                                        <p:tav tm="0">
                                          <p:val>
                                            <p:fltVal val="0"/>
                                          </p:val>
                                        </p:tav>
                                        <p:tav tm="100000">
                                          <p:val>
                                            <p:strVal val="#ppt_w"/>
                                          </p:val>
                                        </p:tav>
                                      </p:tavLst>
                                    </p:anim>
                                    <p:anim calcmode="lin" valueType="num">
                                      <p:cBhvr>
                                        <p:cTn id="700" dur="2000" fill="hold"/>
                                        <p:tgtEl>
                                          <p:spTgt spid="22672"/>
                                        </p:tgtEl>
                                        <p:attrNameLst>
                                          <p:attrName>ppt_h</p:attrName>
                                        </p:attrNameLst>
                                      </p:cBhvr>
                                      <p:tavLst>
                                        <p:tav tm="0">
                                          <p:val>
                                            <p:fltVal val="0"/>
                                          </p:val>
                                        </p:tav>
                                        <p:tav tm="100000">
                                          <p:val>
                                            <p:strVal val="#ppt_h"/>
                                          </p:val>
                                        </p:tav>
                                      </p:tavLst>
                                    </p:anim>
                                    <p:animEffect transition="in" filter="fade">
                                      <p:cBhvr>
                                        <p:cTn id="701" dur="2000"/>
                                        <p:tgtEl>
                                          <p:spTgt spid="22672"/>
                                        </p:tgtEl>
                                      </p:cBhvr>
                                    </p:animEffect>
                                  </p:childTnLst>
                                </p:cTn>
                              </p:par>
                              <p:par>
                                <p:cTn id="702" presetID="53" presetClass="entr" presetSubtype="0" fill="hold" grpId="0" nodeType="withEffect">
                                  <p:stCondLst>
                                    <p:cond delay="0"/>
                                  </p:stCondLst>
                                  <p:childTnLst>
                                    <p:set>
                                      <p:cBhvr>
                                        <p:cTn id="703" dur="1" fill="hold">
                                          <p:stCondLst>
                                            <p:cond delay="0"/>
                                          </p:stCondLst>
                                        </p:cTn>
                                        <p:tgtEl>
                                          <p:spTgt spid="22673"/>
                                        </p:tgtEl>
                                        <p:attrNameLst>
                                          <p:attrName>style.visibility</p:attrName>
                                        </p:attrNameLst>
                                      </p:cBhvr>
                                      <p:to>
                                        <p:strVal val="visible"/>
                                      </p:to>
                                    </p:set>
                                    <p:anim calcmode="lin" valueType="num">
                                      <p:cBhvr>
                                        <p:cTn id="704" dur="2000" fill="hold"/>
                                        <p:tgtEl>
                                          <p:spTgt spid="22673"/>
                                        </p:tgtEl>
                                        <p:attrNameLst>
                                          <p:attrName>ppt_w</p:attrName>
                                        </p:attrNameLst>
                                      </p:cBhvr>
                                      <p:tavLst>
                                        <p:tav tm="0">
                                          <p:val>
                                            <p:fltVal val="0"/>
                                          </p:val>
                                        </p:tav>
                                        <p:tav tm="100000">
                                          <p:val>
                                            <p:strVal val="#ppt_w"/>
                                          </p:val>
                                        </p:tav>
                                      </p:tavLst>
                                    </p:anim>
                                    <p:anim calcmode="lin" valueType="num">
                                      <p:cBhvr>
                                        <p:cTn id="705" dur="2000" fill="hold"/>
                                        <p:tgtEl>
                                          <p:spTgt spid="22673"/>
                                        </p:tgtEl>
                                        <p:attrNameLst>
                                          <p:attrName>ppt_h</p:attrName>
                                        </p:attrNameLst>
                                      </p:cBhvr>
                                      <p:tavLst>
                                        <p:tav tm="0">
                                          <p:val>
                                            <p:fltVal val="0"/>
                                          </p:val>
                                        </p:tav>
                                        <p:tav tm="100000">
                                          <p:val>
                                            <p:strVal val="#ppt_h"/>
                                          </p:val>
                                        </p:tav>
                                      </p:tavLst>
                                    </p:anim>
                                    <p:animEffect transition="in" filter="fade">
                                      <p:cBhvr>
                                        <p:cTn id="706" dur="2000"/>
                                        <p:tgtEl>
                                          <p:spTgt spid="22673"/>
                                        </p:tgtEl>
                                      </p:cBhvr>
                                    </p:animEffect>
                                  </p:childTnLst>
                                </p:cTn>
                              </p:par>
                              <p:par>
                                <p:cTn id="707" presetID="53" presetClass="entr" presetSubtype="0" fill="hold" grpId="0" nodeType="withEffect">
                                  <p:stCondLst>
                                    <p:cond delay="0"/>
                                  </p:stCondLst>
                                  <p:childTnLst>
                                    <p:set>
                                      <p:cBhvr>
                                        <p:cTn id="708" dur="1" fill="hold">
                                          <p:stCondLst>
                                            <p:cond delay="0"/>
                                          </p:stCondLst>
                                        </p:cTn>
                                        <p:tgtEl>
                                          <p:spTgt spid="22674"/>
                                        </p:tgtEl>
                                        <p:attrNameLst>
                                          <p:attrName>style.visibility</p:attrName>
                                        </p:attrNameLst>
                                      </p:cBhvr>
                                      <p:to>
                                        <p:strVal val="visible"/>
                                      </p:to>
                                    </p:set>
                                    <p:anim calcmode="lin" valueType="num">
                                      <p:cBhvr>
                                        <p:cTn id="709" dur="2000" fill="hold"/>
                                        <p:tgtEl>
                                          <p:spTgt spid="22674"/>
                                        </p:tgtEl>
                                        <p:attrNameLst>
                                          <p:attrName>ppt_w</p:attrName>
                                        </p:attrNameLst>
                                      </p:cBhvr>
                                      <p:tavLst>
                                        <p:tav tm="0">
                                          <p:val>
                                            <p:fltVal val="0"/>
                                          </p:val>
                                        </p:tav>
                                        <p:tav tm="100000">
                                          <p:val>
                                            <p:strVal val="#ppt_w"/>
                                          </p:val>
                                        </p:tav>
                                      </p:tavLst>
                                    </p:anim>
                                    <p:anim calcmode="lin" valueType="num">
                                      <p:cBhvr>
                                        <p:cTn id="710" dur="2000" fill="hold"/>
                                        <p:tgtEl>
                                          <p:spTgt spid="22674"/>
                                        </p:tgtEl>
                                        <p:attrNameLst>
                                          <p:attrName>ppt_h</p:attrName>
                                        </p:attrNameLst>
                                      </p:cBhvr>
                                      <p:tavLst>
                                        <p:tav tm="0">
                                          <p:val>
                                            <p:fltVal val="0"/>
                                          </p:val>
                                        </p:tav>
                                        <p:tav tm="100000">
                                          <p:val>
                                            <p:strVal val="#ppt_h"/>
                                          </p:val>
                                        </p:tav>
                                      </p:tavLst>
                                    </p:anim>
                                    <p:animEffect transition="in" filter="fade">
                                      <p:cBhvr>
                                        <p:cTn id="711" dur="2000"/>
                                        <p:tgtEl>
                                          <p:spTgt spid="22674"/>
                                        </p:tgtEl>
                                      </p:cBhvr>
                                    </p:animEffect>
                                  </p:childTnLst>
                                </p:cTn>
                              </p:par>
                              <p:par>
                                <p:cTn id="712" presetID="53" presetClass="entr" presetSubtype="0" fill="hold" grpId="0" nodeType="withEffect">
                                  <p:stCondLst>
                                    <p:cond delay="0"/>
                                  </p:stCondLst>
                                  <p:childTnLst>
                                    <p:set>
                                      <p:cBhvr>
                                        <p:cTn id="713" dur="1" fill="hold">
                                          <p:stCondLst>
                                            <p:cond delay="0"/>
                                          </p:stCondLst>
                                        </p:cTn>
                                        <p:tgtEl>
                                          <p:spTgt spid="22675"/>
                                        </p:tgtEl>
                                        <p:attrNameLst>
                                          <p:attrName>style.visibility</p:attrName>
                                        </p:attrNameLst>
                                      </p:cBhvr>
                                      <p:to>
                                        <p:strVal val="visible"/>
                                      </p:to>
                                    </p:set>
                                    <p:anim calcmode="lin" valueType="num">
                                      <p:cBhvr>
                                        <p:cTn id="714" dur="2000" fill="hold"/>
                                        <p:tgtEl>
                                          <p:spTgt spid="22675"/>
                                        </p:tgtEl>
                                        <p:attrNameLst>
                                          <p:attrName>ppt_w</p:attrName>
                                        </p:attrNameLst>
                                      </p:cBhvr>
                                      <p:tavLst>
                                        <p:tav tm="0">
                                          <p:val>
                                            <p:fltVal val="0"/>
                                          </p:val>
                                        </p:tav>
                                        <p:tav tm="100000">
                                          <p:val>
                                            <p:strVal val="#ppt_w"/>
                                          </p:val>
                                        </p:tav>
                                      </p:tavLst>
                                    </p:anim>
                                    <p:anim calcmode="lin" valueType="num">
                                      <p:cBhvr>
                                        <p:cTn id="715" dur="2000" fill="hold"/>
                                        <p:tgtEl>
                                          <p:spTgt spid="22675"/>
                                        </p:tgtEl>
                                        <p:attrNameLst>
                                          <p:attrName>ppt_h</p:attrName>
                                        </p:attrNameLst>
                                      </p:cBhvr>
                                      <p:tavLst>
                                        <p:tav tm="0">
                                          <p:val>
                                            <p:fltVal val="0"/>
                                          </p:val>
                                        </p:tav>
                                        <p:tav tm="100000">
                                          <p:val>
                                            <p:strVal val="#ppt_h"/>
                                          </p:val>
                                        </p:tav>
                                      </p:tavLst>
                                    </p:anim>
                                    <p:animEffect transition="in" filter="fade">
                                      <p:cBhvr>
                                        <p:cTn id="716" dur="2000"/>
                                        <p:tgtEl>
                                          <p:spTgt spid="22675"/>
                                        </p:tgtEl>
                                      </p:cBhvr>
                                    </p:animEffect>
                                  </p:childTnLst>
                                </p:cTn>
                              </p:par>
                              <p:par>
                                <p:cTn id="717" presetID="53" presetClass="entr" presetSubtype="0" fill="hold" grpId="0" nodeType="withEffect">
                                  <p:stCondLst>
                                    <p:cond delay="0"/>
                                  </p:stCondLst>
                                  <p:childTnLst>
                                    <p:set>
                                      <p:cBhvr>
                                        <p:cTn id="718" dur="1" fill="hold">
                                          <p:stCondLst>
                                            <p:cond delay="0"/>
                                          </p:stCondLst>
                                        </p:cTn>
                                        <p:tgtEl>
                                          <p:spTgt spid="22676"/>
                                        </p:tgtEl>
                                        <p:attrNameLst>
                                          <p:attrName>style.visibility</p:attrName>
                                        </p:attrNameLst>
                                      </p:cBhvr>
                                      <p:to>
                                        <p:strVal val="visible"/>
                                      </p:to>
                                    </p:set>
                                    <p:anim calcmode="lin" valueType="num">
                                      <p:cBhvr>
                                        <p:cTn id="719" dur="2000" fill="hold"/>
                                        <p:tgtEl>
                                          <p:spTgt spid="22676"/>
                                        </p:tgtEl>
                                        <p:attrNameLst>
                                          <p:attrName>ppt_w</p:attrName>
                                        </p:attrNameLst>
                                      </p:cBhvr>
                                      <p:tavLst>
                                        <p:tav tm="0">
                                          <p:val>
                                            <p:fltVal val="0"/>
                                          </p:val>
                                        </p:tav>
                                        <p:tav tm="100000">
                                          <p:val>
                                            <p:strVal val="#ppt_w"/>
                                          </p:val>
                                        </p:tav>
                                      </p:tavLst>
                                    </p:anim>
                                    <p:anim calcmode="lin" valueType="num">
                                      <p:cBhvr>
                                        <p:cTn id="720" dur="2000" fill="hold"/>
                                        <p:tgtEl>
                                          <p:spTgt spid="22676"/>
                                        </p:tgtEl>
                                        <p:attrNameLst>
                                          <p:attrName>ppt_h</p:attrName>
                                        </p:attrNameLst>
                                      </p:cBhvr>
                                      <p:tavLst>
                                        <p:tav tm="0">
                                          <p:val>
                                            <p:fltVal val="0"/>
                                          </p:val>
                                        </p:tav>
                                        <p:tav tm="100000">
                                          <p:val>
                                            <p:strVal val="#ppt_h"/>
                                          </p:val>
                                        </p:tav>
                                      </p:tavLst>
                                    </p:anim>
                                    <p:animEffect transition="in" filter="fade">
                                      <p:cBhvr>
                                        <p:cTn id="721" dur="2000"/>
                                        <p:tgtEl>
                                          <p:spTgt spid="22676"/>
                                        </p:tgtEl>
                                      </p:cBhvr>
                                    </p:animEffect>
                                  </p:childTnLst>
                                </p:cTn>
                              </p:par>
                              <p:par>
                                <p:cTn id="722" presetID="53" presetClass="entr" presetSubtype="0" fill="hold" grpId="0" nodeType="withEffect">
                                  <p:stCondLst>
                                    <p:cond delay="0"/>
                                  </p:stCondLst>
                                  <p:childTnLst>
                                    <p:set>
                                      <p:cBhvr>
                                        <p:cTn id="723" dur="1" fill="hold">
                                          <p:stCondLst>
                                            <p:cond delay="0"/>
                                          </p:stCondLst>
                                        </p:cTn>
                                        <p:tgtEl>
                                          <p:spTgt spid="22677"/>
                                        </p:tgtEl>
                                        <p:attrNameLst>
                                          <p:attrName>style.visibility</p:attrName>
                                        </p:attrNameLst>
                                      </p:cBhvr>
                                      <p:to>
                                        <p:strVal val="visible"/>
                                      </p:to>
                                    </p:set>
                                    <p:anim calcmode="lin" valueType="num">
                                      <p:cBhvr>
                                        <p:cTn id="724" dur="2000" fill="hold"/>
                                        <p:tgtEl>
                                          <p:spTgt spid="22677"/>
                                        </p:tgtEl>
                                        <p:attrNameLst>
                                          <p:attrName>ppt_w</p:attrName>
                                        </p:attrNameLst>
                                      </p:cBhvr>
                                      <p:tavLst>
                                        <p:tav tm="0">
                                          <p:val>
                                            <p:fltVal val="0"/>
                                          </p:val>
                                        </p:tav>
                                        <p:tav tm="100000">
                                          <p:val>
                                            <p:strVal val="#ppt_w"/>
                                          </p:val>
                                        </p:tav>
                                      </p:tavLst>
                                    </p:anim>
                                    <p:anim calcmode="lin" valueType="num">
                                      <p:cBhvr>
                                        <p:cTn id="725" dur="2000" fill="hold"/>
                                        <p:tgtEl>
                                          <p:spTgt spid="22677"/>
                                        </p:tgtEl>
                                        <p:attrNameLst>
                                          <p:attrName>ppt_h</p:attrName>
                                        </p:attrNameLst>
                                      </p:cBhvr>
                                      <p:tavLst>
                                        <p:tav tm="0">
                                          <p:val>
                                            <p:fltVal val="0"/>
                                          </p:val>
                                        </p:tav>
                                        <p:tav tm="100000">
                                          <p:val>
                                            <p:strVal val="#ppt_h"/>
                                          </p:val>
                                        </p:tav>
                                      </p:tavLst>
                                    </p:anim>
                                    <p:animEffect transition="in" filter="fade">
                                      <p:cBhvr>
                                        <p:cTn id="726" dur="2000"/>
                                        <p:tgtEl>
                                          <p:spTgt spid="22677"/>
                                        </p:tgtEl>
                                      </p:cBhvr>
                                    </p:animEffect>
                                  </p:childTnLst>
                                </p:cTn>
                              </p:par>
                              <p:par>
                                <p:cTn id="727" presetID="53" presetClass="entr" presetSubtype="0" fill="hold" grpId="0" nodeType="withEffect">
                                  <p:stCondLst>
                                    <p:cond delay="0"/>
                                  </p:stCondLst>
                                  <p:childTnLst>
                                    <p:set>
                                      <p:cBhvr>
                                        <p:cTn id="728" dur="1" fill="hold">
                                          <p:stCondLst>
                                            <p:cond delay="0"/>
                                          </p:stCondLst>
                                        </p:cTn>
                                        <p:tgtEl>
                                          <p:spTgt spid="22678"/>
                                        </p:tgtEl>
                                        <p:attrNameLst>
                                          <p:attrName>style.visibility</p:attrName>
                                        </p:attrNameLst>
                                      </p:cBhvr>
                                      <p:to>
                                        <p:strVal val="visible"/>
                                      </p:to>
                                    </p:set>
                                    <p:anim calcmode="lin" valueType="num">
                                      <p:cBhvr>
                                        <p:cTn id="729" dur="2000" fill="hold"/>
                                        <p:tgtEl>
                                          <p:spTgt spid="22678"/>
                                        </p:tgtEl>
                                        <p:attrNameLst>
                                          <p:attrName>ppt_w</p:attrName>
                                        </p:attrNameLst>
                                      </p:cBhvr>
                                      <p:tavLst>
                                        <p:tav tm="0">
                                          <p:val>
                                            <p:fltVal val="0"/>
                                          </p:val>
                                        </p:tav>
                                        <p:tav tm="100000">
                                          <p:val>
                                            <p:strVal val="#ppt_w"/>
                                          </p:val>
                                        </p:tav>
                                      </p:tavLst>
                                    </p:anim>
                                    <p:anim calcmode="lin" valueType="num">
                                      <p:cBhvr>
                                        <p:cTn id="730" dur="2000" fill="hold"/>
                                        <p:tgtEl>
                                          <p:spTgt spid="22678"/>
                                        </p:tgtEl>
                                        <p:attrNameLst>
                                          <p:attrName>ppt_h</p:attrName>
                                        </p:attrNameLst>
                                      </p:cBhvr>
                                      <p:tavLst>
                                        <p:tav tm="0">
                                          <p:val>
                                            <p:fltVal val="0"/>
                                          </p:val>
                                        </p:tav>
                                        <p:tav tm="100000">
                                          <p:val>
                                            <p:strVal val="#ppt_h"/>
                                          </p:val>
                                        </p:tav>
                                      </p:tavLst>
                                    </p:anim>
                                    <p:animEffect transition="in" filter="fade">
                                      <p:cBhvr>
                                        <p:cTn id="731" dur="2000"/>
                                        <p:tgtEl>
                                          <p:spTgt spid="22678"/>
                                        </p:tgtEl>
                                      </p:cBhvr>
                                    </p:animEffect>
                                  </p:childTnLst>
                                </p:cTn>
                              </p:par>
                              <p:par>
                                <p:cTn id="732" presetID="53" presetClass="entr" presetSubtype="0" fill="hold" grpId="0" nodeType="withEffect">
                                  <p:stCondLst>
                                    <p:cond delay="0"/>
                                  </p:stCondLst>
                                  <p:childTnLst>
                                    <p:set>
                                      <p:cBhvr>
                                        <p:cTn id="733" dur="1" fill="hold">
                                          <p:stCondLst>
                                            <p:cond delay="0"/>
                                          </p:stCondLst>
                                        </p:cTn>
                                        <p:tgtEl>
                                          <p:spTgt spid="22679"/>
                                        </p:tgtEl>
                                        <p:attrNameLst>
                                          <p:attrName>style.visibility</p:attrName>
                                        </p:attrNameLst>
                                      </p:cBhvr>
                                      <p:to>
                                        <p:strVal val="visible"/>
                                      </p:to>
                                    </p:set>
                                    <p:anim calcmode="lin" valueType="num">
                                      <p:cBhvr>
                                        <p:cTn id="734" dur="2000" fill="hold"/>
                                        <p:tgtEl>
                                          <p:spTgt spid="22679"/>
                                        </p:tgtEl>
                                        <p:attrNameLst>
                                          <p:attrName>ppt_w</p:attrName>
                                        </p:attrNameLst>
                                      </p:cBhvr>
                                      <p:tavLst>
                                        <p:tav tm="0">
                                          <p:val>
                                            <p:fltVal val="0"/>
                                          </p:val>
                                        </p:tav>
                                        <p:tav tm="100000">
                                          <p:val>
                                            <p:strVal val="#ppt_w"/>
                                          </p:val>
                                        </p:tav>
                                      </p:tavLst>
                                    </p:anim>
                                    <p:anim calcmode="lin" valueType="num">
                                      <p:cBhvr>
                                        <p:cTn id="735" dur="2000" fill="hold"/>
                                        <p:tgtEl>
                                          <p:spTgt spid="22679"/>
                                        </p:tgtEl>
                                        <p:attrNameLst>
                                          <p:attrName>ppt_h</p:attrName>
                                        </p:attrNameLst>
                                      </p:cBhvr>
                                      <p:tavLst>
                                        <p:tav tm="0">
                                          <p:val>
                                            <p:fltVal val="0"/>
                                          </p:val>
                                        </p:tav>
                                        <p:tav tm="100000">
                                          <p:val>
                                            <p:strVal val="#ppt_h"/>
                                          </p:val>
                                        </p:tav>
                                      </p:tavLst>
                                    </p:anim>
                                    <p:animEffect transition="in" filter="fade">
                                      <p:cBhvr>
                                        <p:cTn id="736" dur="2000"/>
                                        <p:tgtEl>
                                          <p:spTgt spid="22679"/>
                                        </p:tgtEl>
                                      </p:cBhvr>
                                    </p:animEffect>
                                  </p:childTnLst>
                                </p:cTn>
                              </p:par>
                              <p:par>
                                <p:cTn id="737" presetID="53" presetClass="entr" presetSubtype="0" fill="hold" grpId="0" nodeType="withEffect">
                                  <p:stCondLst>
                                    <p:cond delay="0"/>
                                  </p:stCondLst>
                                  <p:childTnLst>
                                    <p:set>
                                      <p:cBhvr>
                                        <p:cTn id="738" dur="1" fill="hold">
                                          <p:stCondLst>
                                            <p:cond delay="0"/>
                                          </p:stCondLst>
                                        </p:cTn>
                                        <p:tgtEl>
                                          <p:spTgt spid="22680"/>
                                        </p:tgtEl>
                                        <p:attrNameLst>
                                          <p:attrName>style.visibility</p:attrName>
                                        </p:attrNameLst>
                                      </p:cBhvr>
                                      <p:to>
                                        <p:strVal val="visible"/>
                                      </p:to>
                                    </p:set>
                                    <p:anim calcmode="lin" valueType="num">
                                      <p:cBhvr>
                                        <p:cTn id="739" dur="2000" fill="hold"/>
                                        <p:tgtEl>
                                          <p:spTgt spid="22680"/>
                                        </p:tgtEl>
                                        <p:attrNameLst>
                                          <p:attrName>ppt_w</p:attrName>
                                        </p:attrNameLst>
                                      </p:cBhvr>
                                      <p:tavLst>
                                        <p:tav tm="0">
                                          <p:val>
                                            <p:fltVal val="0"/>
                                          </p:val>
                                        </p:tav>
                                        <p:tav tm="100000">
                                          <p:val>
                                            <p:strVal val="#ppt_w"/>
                                          </p:val>
                                        </p:tav>
                                      </p:tavLst>
                                    </p:anim>
                                    <p:anim calcmode="lin" valueType="num">
                                      <p:cBhvr>
                                        <p:cTn id="740" dur="2000" fill="hold"/>
                                        <p:tgtEl>
                                          <p:spTgt spid="22680"/>
                                        </p:tgtEl>
                                        <p:attrNameLst>
                                          <p:attrName>ppt_h</p:attrName>
                                        </p:attrNameLst>
                                      </p:cBhvr>
                                      <p:tavLst>
                                        <p:tav tm="0">
                                          <p:val>
                                            <p:fltVal val="0"/>
                                          </p:val>
                                        </p:tav>
                                        <p:tav tm="100000">
                                          <p:val>
                                            <p:strVal val="#ppt_h"/>
                                          </p:val>
                                        </p:tav>
                                      </p:tavLst>
                                    </p:anim>
                                    <p:animEffect transition="in" filter="fade">
                                      <p:cBhvr>
                                        <p:cTn id="741" dur="2000"/>
                                        <p:tgtEl>
                                          <p:spTgt spid="22680"/>
                                        </p:tgtEl>
                                      </p:cBhvr>
                                    </p:animEffect>
                                  </p:childTnLst>
                                </p:cTn>
                              </p:par>
                              <p:par>
                                <p:cTn id="742" presetID="53" presetClass="entr" presetSubtype="0" fill="hold" grpId="0" nodeType="withEffect">
                                  <p:stCondLst>
                                    <p:cond delay="0"/>
                                  </p:stCondLst>
                                  <p:childTnLst>
                                    <p:set>
                                      <p:cBhvr>
                                        <p:cTn id="743" dur="1" fill="hold">
                                          <p:stCondLst>
                                            <p:cond delay="0"/>
                                          </p:stCondLst>
                                        </p:cTn>
                                        <p:tgtEl>
                                          <p:spTgt spid="22681"/>
                                        </p:tgtEl>
                                        <p:attrNameLst>
                                          <p:attrName>style.visibility</p:attrName>
                                        </p:attrNameLst>
                                      </p:cBhvr>
                                      <p:to>
                                        <p:strVal val="visible"/>
                                      </p:to>
                                    </p:set>
                                    <p:anim calcmode="lin" valueType="num">
                                      <p:cBhvr>
                                        <p:cTn id="744" dur="2000" fill="hold"/>
                                        <p:tgtEl>
                                          <p:spTgt spid="22681"/>
                                        </p:tgtEl>
                                        <p:attrNameLst>
                                          <p:attrName>ppt_w</p:attrName>
                                        </p:attrNameLst>
                                      </p:cBhvr>
                                      <p:tavLst>
                                        <p:tav tm="0">
                                          <p:val>
                                            <p:fltVal val="0"/>
                                          </p:val>
                                        </p:tav>
                                        <p:tav tm="100000">
                                          <p:val>
                                            <p:strVal val="#ppt_w"/>
                                          </p:val>
                                        </p:tav>
                                      </p:tavLst>
                                    </p:anim>
                                    <p:anim calcmode="lin" valueType="num">
                                      <p:cBhvr>
                                        <p:cTn id="745" dur="2000" fill="hold"/>
                                        <p:tgtEl>
                                          <p:spTgt spid="22681"/>
                                        </p:tgtEl>
                                        <p:attrNameLst>
                                          <p:attrName>ppt_h</p:attrName>
                                        </p:attrNameLst>
                                      </p:cBhvr>
                                      <p:tavLst>
                                        <p:tav tm="0">
                                          <p:val>
                                            <p:fltVal val="0"/>
                                          </p:val>
                                        </p:tav>
                                        <p:tav tm="100000">
                                          <p:val>
                                            <p:strVal val="#ppt_h"/>
                                          </p:val>
                                        </p:tav>
                                      </p:tavLst>
                                    </p:anim>
                                    <p:animEffect transition="in" filter="fade">
                                      <p:cBhvr>
                                        <p:cTn id="746" dur="2000"/>
                                        <p:tgtEl>
                                          <p:spTgt spid="22681"/>
                                        </p:tgtEl>
                                      </p:cBhvr>
                                    </p:animEffect>
                                  </p:childTnLst>
                                </p:cTn>
                              </p:par>
                              <p:par>
                                <p:cTn id="747" presetID="53" presetClass="entr" presetSubtype="0" fill="hold" grpId="0" nodeType="withEffect">
                                  <p:stCondLst>
                                    <p:cond delay="0"/>
                                  </p:stCondLst>
                                  <p:childTnLst>
                                    <p:set>
                                      <p:cBhvr>
                                        <p:cTn id="748" dur="1" fill="hold">
                                          <p:stCondLst>
                                            <p:cond delay="0"/>
                                          </p:stCondLst>
                                        </p:cTn>
                                        <p:tgtEl>
                                          <p:spTgt spid="22682"/>
                                        </p:tgtEl>
                                        <p:attrNameLst>
                                          <p:attrName>style.visibility</p:attrName>
                                        </p:attrNameLst>
                                      </p:cBhvr>
                                      <p:to>
                                        <p:strVal val="visible"/>
                                      </p:to>
                                    </p:set>
                                    <p:anim calcmode="lin" valueType="num">
                                      <p:cBhvr>
                                        <p:cTn id="749" dur="2000" fill="hold"/>
                                        <p:tgtEl>
                                          <p:spTgt spid="22682"/>
                                        </p:tgtEl>
                                        <p:attrNameLst>
                                          <p:attrName>ppt_w</p:attrName>
                                        </p:attrNameLst>
                                      </p:cBhvr>
                                      <p:tavLst>
                                        <p:tav tm="0">
                                          <p:val>
                                            <p:fltVal val="0"/>
                                          </p:val>
                                        </p:tav>
                                        <p:tav tm="100000">
                                          <p:val>
                                            <p:strVal val="#ppt_w"/>
                                          </p:val>
                                        </p:tav>
                                      </p:tavLst>
                                    </p:anim>
                                    <p:anim calcmode="lin" valueType="num">
                                      <p:cBhvr>
                                        <p:cTn id="750" dur="2000" fill="hold"/>
                                        <p:tgtEl>
                                          <p:spTgt spid="22682"/>
                                        </p:tgtEl>
                                        <p:attrNameLst>
                                          <p:attrName>ppt_h</p:attrName>
                                        </p:attrNameLst>
                                      </p:cBhvr>
                                      <p:tavLst>
                                        <p:tav tm="0">
                                          <p:val>
                                            <p:fltVal val="0"/>
                                          </p:val>
                                        </p:tav>
                                        <p:tav tm="100000">
                                          <p:val>
                                            <p:strVal val="#ppt_h"/>
                                          </p:val>
                                        </p:tav>
                                      </p:tavLst>
                                    </p:anim>
                                    <p:animEffect transition="in" filter="fade">
                                      <p:cBhvr>
                                        <p:cTn id="751" dur="2000"/>
                                        <p:tgtEl>
                                          <p:spTgt spid="22682"/>
                                        </p:tgtEl>
                                      </p:cBhvr>
                                    </p:animEffect>
                                  </p:childTnLst>
                                </p:cTn>
                              </p:par>
                              <p:par>
                                <p:cTn id="752" presetID="53" presetClass="entr" presetSubtype="0" fill="hold" grpId="0" nodeType="withEffect">
                                  <p:stCondLst>
                                    <p:cond delay="0"/>
                                  </p:stCondLst>
                                  <p:childTnLst>
                                    <p:set>
                                      <p:cBhvr>
                                        <p:cTn id="753" dur="1" fill="hold">
                                          <p:stCondLst>
                                            <p:cond delay="0"/>
                                          </p:stCondLst>
                                        </p:cTn>
                                        <p:tgtEl>
                                          <p:spTgt spid="22683"/>
                                        </p:tgtEl>
                                        <p:attrNameLst>
                                          <p:attrName>style.visibility</p:attrName>
                                        </p:attrNameLst>
                                      </p:cBhvr>
                                      <p:to>
                                        <p:strVal val="visible"/>
                                      </p:to>
                                    </p:set>
                                    <p:anim calcmode="lin" valueType="num">
                                      <p:cBhvr>
                                        <p:cTn id="754" dur="2000" fill="hold"/>
                                        <p:tgtEl>
                                          <p:spTgt spid="22683"/>
                                        </p:tgtEl>
                                        <p:attrNameLst>
                                          <p:attrName>ppt_w</p:attrName>
                                        </p:attrNameLst>
                                      </p:cBhvr>
                                      <p:tavLst>
                                        <p:tav tm="0">
                                          <p:val>
                                            <p:fltVal val="0"/>
                                          </p:val>
                                        </p:tav>
                                        <p:tav tm="100000">
                                          <p:val>
                                            <p:strVal val="#ppt_w"/>
                                          </p:val>
                                        </p:tav>
                                      </p:tavLst>
                                    </p:anim>
                                    <p:anim calcmode="lin" valueType="num">
                                      <p:cBhvr>
                                        <p:cTn id="755" dur="2000" fill="hold"/>
                                        <p:tgtEl>
                                          <p:spTgt spid="22683"/>
                                        </p:tgtEl>
                                        <p:attrNameLst>
                                          <p:attrName>ppt_h</p:attrName>
                                        </p:attrNameLst>
                                      </p:cBhvr>
                                      <p:tavLst>
                                        <p:tav tm="0">
                                          <p:val>
                                            <p:fltVal val="0"/>
                                          </p:val>
                                        </p:tav>
                                        <p:tav tm="100000">
                                          <p:val>
                                            <p:strVal val="#ppt_h"/>
                                          </p:val>
                                        </p:tav>
                                      </p:tavLst>
                                    </p:anim>
                                    <p:animEffect transition="in" filter="fade">
                                      <p:cBhvr>
                                        <p:cTn id="756" dur="2000"/>
                                        <p:tgtEl>
                                          <p:spTgt spid="22683"/>
                                        </p:tgtEl>
                                      </p:cBhvr>
                                    </p:animEffect>
                                  </p:childTnLst>
                                </p:cTn>
                              </p:par>
                              <p:par>
                                <p:cTn id="757" presetID="53" presetClass="entr" presetSubtype="0" fill="hold" grpId="0" nodeType="withEffect">
                                  <p:stCondLst>
                                    <p:cond delay="0"/>
                                  </p:stCondLst>
                                  <p:childTnLst>
                                    <p:set>
                                      <p:cBhvr>
                                        <p:cTn id="758" dur="1" fill="hold">
                                          <p:stCondLst>
                                            <p:cond delay="0"/>
                                          </p:stCondLst>
                                        </p:cTn>
                                        <p:tgtEl>
                                          <p:spTgt spid="22684"/>
                                        </p:tgtEl>
                                        <p:attrNameLst>
                                          <p:attrName>style.visibility</p:attrName>
                                        </p:attrNameLst>
                                      </p:cBhvr>
                                      <p:to>
                                        <p:strVal val="visible"/>
                                      </p:to>
                                    </p:set>
                                    <p:anim calcmode="lin" valueType="num">
                                      <p:cBhvr>
                                        <p:cTn id="759" dur="2000" fill="hold"/>
                                        <p:tgtEl>
                                          <p:spTgt spid="22684"/>
                                        </p:tgtEl>
                                        <p:attrNameLst>
                                          <p:attrName>ppt_w</p:attrName>
                                        </p:attrNameLst>
                                      </p:cBhvr>
                                      <p:tavLst>
                                        <p:tav tm="0">
                                          <p:val>
                                            <p:fltVal val="0"/>
                                          </p:val>
                                        </p:tav>
                                        <p:tav tm="100000">
                                          <p:val>
                                            <p:strVal val="#ppt_w"/>
                                          </p:val>
                                        </p:tav>
                                      </p:tavLst>
                                    </p:anim>
                                    <p:anim calcmode="lin" valueType="num">
                                      <p:cBhvr>
                                        <p:cTn id="760" dur="2000" fill="hold"/>
                                        <p:tgtEl>
                                          <p:spTgt spid="22684"/>
                                        </p:tgtEl>
                                        <p:attrNameLst>
                                          <p:attrName>ppt_h</p:attrName>
                                        </p:attrNameLst>
                                      </p:cBhvr>
                                      <p:tavLst>
                                        <p:tav tm="0">
                                          <p:val>
                                            <p:fltVal val="0"/>
                                          </p:val>
                                        </p:tav>
                                        <p:tav tm="100000">
                                          <p:val>
                                            <p:strVal val="#ppt_h"/>
                                          </p:val>
                                        </p:tav>
                                      </p:tavLst>
                                    </p:anim>
                                    <p:animEffect transition="in" filter="fade">
                                      <p:cBhvr>
                                        <p:cTn id="761" dur="2000"/>
                                        <p:tgtEl>
                                          <p:spTgt spid="22684"/>
                                        </p:tgtEl>
                                      </p:cBhvr>
                                    </p:animEffect>
                                  </p:childTnLst>
                                </p:cTn>
                              </p:par>
                              <p:par>
                                <p:cTn id="762" presetID="53" presetClass="entr" presetSubtype="0" fill="hold" grpId="0" nodeType="withEffect">
                                  <p:stCondLst>
                                    <p:cond delay="0"/>
                                  </p:stCondLst>
                                  <p:childTnLst>
                                    <p:set>
                                      <p:cBhvr>
                                        <p:cTn id="763" dur="1" fill="hold">
                                          <p:stCondLst>
                                            <p:cond delay="0"/>
                                          </p:stCondLst>
                                        </p:cTn>
                                        <p:tgtEl>
                                          <p:spTgt spid="22685"/>
                                        </p:tgtEl>
                                        <p:attrNameLst>
                                          <p:attrName>style.visibility</p:attrName>
                                        </p:attrNameLst>
                                      </p:cBhvr>
                                      <p:to>
                                        <p:strVal val="visible"/>
                                      </p:to>
                                    </p:set>
                                    <p:anim calcmode="lin" valueType="num">
                                      <p:cBhvr>
                                        <p:cTn id="764" dur="2000" fill="hold"/>
                                        <p:tgtEl>
                                          <p:spTgt spid="22685"/>
                                        </p:tgtEl>
                                        <p:attrNameLst>
                                          <p:attrName>ppt_w</p:attrName>
                                        </p:attrNameLst>
                                      </p:cBhvr>
                                      <p:tavLst>
                                        <p:tav tm="0">
                                          <p:val>
                                            <p:fltVal val="0"/>
                                          </p:val>
                                        </p:tav>
                                        <p:tav tm="100000">
                                          <p:val>
                                            <p:strVal val="#ppt_w"/>
                                          </p:val>
                                        </p:tav>
                                      </p:tavLst>
                                    </p:anim>
                                    <p:anim calcmode="lin" valueType="num">
                                      <p:cBhvr>
                                        <p:cTn id="765" dur="2000" fill="hold"/>
                                        <p:tgtEl>
                                          <p:spTgt spid="22685"/>
                                        </p:tgtEl>
                                        <p:attrNameLst>
                                          <p:attrName>ppt_h</p:attrName>
                                        </p:attrNameLst>
                                      </p:cBhvr>
                                      <p:tavLst>
                                        <p:tav tm="0">
                                          <p:val>
                                            <p:fltVal val="0"/>
                                          </p:val>
                                        </p:tav>
                                        <p:tav tm="100000">
                                          <p:val>
                                            <p:strVal val="#ppt_h"/>
                                          </p:val>
                                        </p:tav>
                                      </p:tavLst>
                                    </p:anim>
                                    <p:animEffect transition="in" filter="fade">
                                      <p:cBhvr>
                                        <p:cTn id="766" dur="2000"/>
                                        <p:tgtEl>
                                          <p:spTgt spid="22685"/>
                                        </p:tgtEl>
                                      </p:cBhvr>
                                    </p:animEffect>
                                  </p:childTnLst>
                                </p:cTn>
                              </p:par>
                              <p:par>
                                <p:cTn id="767" presetID="53" presetClass="entr" presetSubtype="0" fill="hold" grpId="0" nodeType="withEffect">
                                  <p:stCondLst>
                                    <p:cond delay="0"/>
                                  </p:stCondLst>
                                  <p:childTnLst>
                                    <p:set>
                                      <p:cBhvr>
                                        <p:cTn id="768" dur="1" fill="hold">
                                          <p:stCondLst>
                                            <p:cond delay="0"/>
                                          </p:stCondLst>
                                        </p:cTn>
                                        <p:tgtEl>
                                          <p:spTgt spid="22686"/>
                                        </p:tgtEl>
                                        <p:attrNameLst>
                                          <p:attrName>style.visibility</p:attrName>
                                        </p:attrNameLst>
                                      </p:cBhvr>
                                      <p:to>
                                        <p:strVal val="visible"/>
                                      </p:to>
                                    </p:set>
                                    <p:anim calcmode="lin" valueType="num">
                                      <p:cBhvr>
                                        <p:cTn id="769" dur="2000" fill="hold"/>
                                        <p:tgtEl>
                                          <p:spTgt spid="22686"/>
                                        </p:tgtEl>
                                        <p:attrNameLst>
                                          <p:attrName>ppt_w</p:attrName>
                                        </p:attrNameLst>
                                      </p:cBhvr>
                                      <p:tavLst>
                                        <p:tav tm="0">
                                          <p:val>
                                            <p:fltVal val="0"/>
                                          </p:val>
                                        </p:tav>
                                        <p:tav tm="100000">
                                          <p:val>
                                            <p:strVal val="#ppt_w"/>
                                          </p:val>
                                        </p:tav>
                                      </p:tavLst>
                                    </p:anim>
                                    <p:anim calcmode="lin" valueType="num">
                                      <p:cBhvr>
                                        <p:cTn id="770" dur="2000" fill="hold"/>
                                        <p:tgtEl>
                                          <p:spTgt spid="22686"/>
                                        </p:tgtEl>
                                        <p:attrNameLst>
                                          <p:attrName>ppt_h</p:attrName>
                                        </p:attrNameLst>
                                      </p:cBhvr>
                                      <p:tavLst>
                                        <p:tav tm="0">
                                          <p:val>
                                            <p:fltVal val="0"/>
                                          </p:val>
                                        </p:tav>
                                        <p:tav tm="100000">
                                          <p:val>
                                            <p:strVal val="#ppt_h"/>
                                          </p:val>
                                        </p:tav>
                                      </p:tavLst>
                                    </p:anim>
                                    <p:animEffect transition="in" filter="fade">
                                      <p:cBhvr>
                                        <p:cTn id="771" dur="2000"/>
                                        <p:tgtEl>
                                          <p:spTgt spid="22686"/>
                                        </p:tgtEl>
                                      </p:cBhvr>
                                    </p:animEffect>
                                  </p:childTnLst>
                                </p:cTn>
                              </p:par>
                              <p:par>
                                <p:cTn id="772" presetID="53" presetClass="entr" presetSubtype="0" fill="hold" grpId="0" nodeType="withEffect">
                                  <p:stCondLst>
                                    <p:cond delay="0"/>
                                  </p:stCondLst>
                                  <p:childTnLst>
                                    <p:set>
                                      <p:cBhvr>
                                        <p:cTn id="773" dur="1" fill="hold">
                                          <p:stCondLst>
                                            <p:cond delay="0"/>
                                          </p:stCondLst>
                                        </p:cTn>
                                        <p:tgtEl>
                                          <p:spTgt spid="22687"/>
                                        </p:tgtEl>
                                        <p:attrNameLst>
                                          <p:attrName>style.visibility</p:attrName>
                                        </p:attrNameLst>
                                      </p:cBhvr>
                                      <p:to>
                                        <p:strVal val="visible"/>
                                      </p:to>
                                    </p:set>
                                    <p:anim calcmode="lin" valueType="num">
                                      <p:cBhvr>
                                        <p:cTn id="774" dur="2000" fill="hold"/>
                                        <p:tgtEl>
                                          <p:spTgt spid="22687"/>
                                        </p:tgtEl>
                                        <p:attrNameLst>
                                          <p:attrName>ppt_w</p:attrName>
                                        </p:attrNameLst>
                                      </p:cBhvr>
                                      <p:tavLst>
                                        <p:tav tm="0">
                                          <p:val>
                                            <p:fltVal val="0"/>
                                          </p:val>
                                        </p:tav>
                                        <p:tav tm="100000">
                                          <p:val>
                                            <p:strVal val="#ppt_w"/>
                                          </p:val>
                                        </p:tav>
                                      </p:tavLst>
                                    </p:anim>
                                    <p:anim calcmode="lin" valueType="num">
                                      <p:cBhvr>
                                        <p:cTn id="775" dur="2000" fill="hold"/>
                                        <p:tgtEl>
                                          <p:spTgt spid="22687"/>
                                        </p:tgtEl>
                                        <p:attrNameLst>
                                          <p:attrName>ppt_h</p:attrName>
                                        </p:attrNameLst>
                                      </p:cBhvr>
                                      <p:tavLst>
                                        <p:tav tm="0">
                                          <p:val>
                                            <p:fltVal val="0"/>
                                          </p:val>
                                        </p:tav>
                                        <p:tav tm="100000">
                                          <p:val>
                                            <p:strVal val="#ppt_h"/>
                                          </p:val>
                                        </p:tav>
                                      </p:tavLst>
                                    </p:anim>
                                    <p:animEffect transition="in" filter="fade">
                                      <p:cBhvr>
                                        <p:cTn id="776" dur="2000"/>
                                        <p:tgtEl>
                                          <p:spTgt spid="22687"/>
                                        </p:tgtEl>
                                      </p:cBhvr>
                                    </p:animEffect>
                                  </p:childTnLst>
                                </p:cTn>
                              </p:par>
                              <p:par>
                                <p:cTn id="777" presetID="53" presetClass="entr" presetSubtype="0" fill="hold" grpId="0" nodeType="withEffect">
                                  <p:stCondLst>
                                    <p:cond delay="0"/>
                                  </p:stCondLst>
                                  <p:childTnLst>
                                    <p:set>
                                      <p:cBhvr>
                                        <p:cTn id="778" dur="1" fill="hold">
                                          <p:stCondLst>
                                            <p:cond delay="0"/>
                                          </p:stCondLst>
                                        </p:cTn>
                                        <p:tgtEl>
                                          <p:spTgt spid="22688"/>
                                        </p:tgtEl>
                                        <p:attrNameLst>
                                          <p:attrName>style.visibility</p:attrName>
                                        </p:attrNameLst>
                                      </p:cBhvr>
                                      <p:to>
                                        <p:strVal val="visible"/>
                                      </p:to>
                                    </p:set>
                                    <p:anim calcmode="lin" valueType="num">
                                      <p:cBhvr>
                                        <p:cTn id="779" dur="2000" fill="hold"/>
                                        <p:tgtEl>
                                          <p:spTgt spid="22688"/>
                                        </p:tgtEl>
                                        <p:attrNameLst>
                                          <p:attrName>ppt_w</p:attrName>
                                        </p:attrNameLst>
                                      </p:cBhvr>
                                      <p:tavLst>
                                        <p:tav tm="0">
                                          <p:val>
                                            <p:fltVal val="0"/>
                                          </p:val>
                                        </p:tav>
                                        <p:tav tm="100000">
                                          <p:val>
                                            <p:strVal val="#ppt_w"/>
                                          </p:val>
                                        </p:tav>
                                      </p:tavLst>
                                    </p:anim>
                                    <p:anim calcmode="lin" valueType="num">
                                      <p:cBhvr>
                                        <p:cTn id="780" dur="2000" fill="hold"/>
                                        <p:tgtEl>
                                          <p:spTgt spid="22688"/>
                                        </p:tgtEl>
                                        <p:attrNameLst>
                                          <p:attrName>ppt_h</p:attrName>
                                        </p:attrNameLst>
                                      </p:cBhvr>
                                      <p:tavLst>
                                        <p:tav tm="0">
                                          <p:val>
                                            <p:fltVal val="0"/>
                                          </p:val>
                                        </p:tav>
                                        <p:tav tm="100000">
                                          <p:val>
                                            <p:strVal val="#ppt_h"/>
                                          </p:val>
                                        </p:tav>
                                      </p:tavLst>
                                    </p:anim>
                                    <p:animEffect transition="in" filter="fade">
                                      <p:cBhvr>
                                        <p:cTn id="781" dur="2000"/>
                                        <p:tgtEl>
                                          <p:spTgt spid="22688"/>
                                        </p:tgtEl>
                                      </p:cBhvr>
                                    </p:animEffect>
                                  </p:childTnLst>
                                </p:cTn>
                              </p:par>
                              <p:par>
                                <p:cTn id="782" presetID="53" presetClass="entr" presetSubtype="0" fill="hold" grpId="0" nodeType="withEffect">
                                  <p:stCondLst>
                                    <p:cond delay="0"/>
                                  </p:stCondLst>
                                  <p:childTnLst>
                                    <p:set>
                                      <p:cBhvr>
                                        <p:cTn id="783" dur="1" fill="hold">
                                          <p:stCondLst>
                                            <p:cond delay="0"/>
                                          </p:stCondLst>
                                        </p:cTn>
                                        <p:tgtEl>
                                          <p:spTgt spid="22689"/>
                                        </p:tgtEl>
                                        <p:attrNameLst>
                                          <p:attrName>style.visibility</p:attrName>
                                        </p:attrNameLst>
                                      </p:cBhvr>
                                      <p:to>
                                        <p:strVal val="visible"/>
                                      </p:to>
                                    </p:set>
                                    <p:anim calcmode="lin" valueType="num">
                                      <p:cBhvr>
                                        <p:cTn id="784" dur="2000" fill="hold"/>
                                        <p:tgtEl>
                                          <p:spTgt spid="22689"/>
                                        </p:tgtEl>
                                        <p:attrNameLst>
                                          <p:attrName>ppt_w</p:attrName>
                                        </p:attrNameLst>
                                      </p:cBhvr>
                                      <p:tavLst>
                                        <p:tav tm="0">
                                          <p:val>
                                            <p:fltVal val="0"/>
                                          </p:val>
                                        </p:tav>
                                        <p:tav tm="100000">
                                          <p:val>
                                            <p:strVal val="#ppt_w"/>
                                          </p:val>
                                        </p:tav>
                                      </p:tavLst>
                                    </p:anim>
                                    <p:anim calcmode="lin" valueType="num">
                                      <p:cBhvr>
                                        <p:cTn id="785" dur="2000" fill="hold"/>
                                        <p:tgtEl>
                                          <p:spTgt spid="22689"/>
                                        </p:tgtEl>
                                        <p:attrNameLst>
                                          <p:attrName>ppt_h</p:attrName>
                                        </p:attrNameLst>
                                      </p:cBhvr>
                                      <p:tavLst>
                                        <p:tav tm="0">
                                          <p:val>
                                            <p:fltVal val="0"/>
                                          </p:val>
                                        </p:tav>
                                        <p:tav tm="100000">
                                          <p:val>
                                            <p:strVal val="#ppt_h"/>
                                          </p:val>
                                        </p:tav>
                                      </p:tavLst>
                                    </p:anim>
                                    <p:animEffect transition="in" filter="fade">
                                      <p:cBhvr>
                                        <p:cTn id="786" dur="2000"/>
                                        <p:tgtEl>
                                          <p:spTgt spid="22689"/>
                                        </p:tgtEl>
                                      </p:cBhvr>
                                    </p:animEffect>
                                  </p:childTnLst>
                                </p:cTn>
                              </p:par>
                              <p:par>
                                <p:cTn id="787" presetID="53" presetClass="entr" presetSubtype="0" fill="hold" grpId="0" nodeType="withEffect">
                                  <p:stCondLst>
                                    <p:cond delay="0"/>
                                  </p:stCondLst>
                                  <p:childTnLst>
                                    <p:set>
                                      <p:cBhvr>
                                        <p:cTn id="788" dur="1" fill="hold">
                                          <p:stCondLst>
                                            <p:cond delay="0"/>
                                          </p:stCondLst>
                                        </p:cTn>
                                        <p:tgtEl>
                                          <p:spTgt spid="22690"/>
                                        </p:tgtEl>
                                        <p:attrNameLst>
                                          <p:attrName>style.visibility</p:attrName>
                                        </p:attrNameLst>
                                      </p:cBhvr>
                                      <p:to>
                                        <p:strVal val="visible"/>
                                      </p:to>
                                    </p:set>
                                    <p:anim calcmode="lin" valueType="num">
                                      <p:cBhvr>
                                        <p:cTn id="789" dur="2000" fill="hold"/>
                                        <p:tgtEl>
                                          <p:spTgt spid="22690"/>
                                        </p:tgtEl>
                                        <p:attrNameLst>
                                          <p:attrName>ppt_w</p:attrName>
                                        </p:attrNameLst>
                                      </p:cBhvr>
                                      <p:tavLst>
                                        <p:tav tm="0">
                                          <p:val>
                                            <p:fltVal val="0"/>
                                          </p:val>
                                        </p:tav>
                                        <p:tav tm="100000">
                                          <p:val>
                                            <p:strVal val="#ppt_w"/>
                                          </p:val>
                                        </p:tav>
                                      </p:tavLst>
                                    </p:anim>
                                    <p:anim calcmode="lin" valueType="num">
                                      <p:cBhvr>
                                        <p:cTn id="790" dur="2000" fill="hold"/>
                                        <p:tgtEl>
                                          <p:spTgt spid="22690"/>
                                        </p:tgtEl>
                                        <p:attrNameLst>
                                          <p:attrName>ppt_h</p:attrName>
                                        </p:attrNameLst>
                                      </p:cBhvr>
                                      <p:tavLst>
                                        <p:tav tm="0">
                                          <p:val>
                                            <p:fltVal val="0"/>
                                          </p:val>
                                        </p:tav>
                                        <p:tav tm="100000">
                                          <p:val>
                                            <p:strVal val="#ppt_h"/>
                                          </p:val>
                                        </p:tav>
                                      </p:tavLst>
                                    </p:anim>
                                    <p:animEffect transition="in" filter="fade">
                                      <p:cBhvr>
                                        <p:cTn id="791" dur="2000"/>
                                        <p:tgtEl>
                                          <p:spTgt spid="22690"/>
                                        </p:tgtEl>
                                      </p:cBhvr>
                                    </p:animEffect>
                                  </p:childTnLst>
                                </p:cTn>
                              </p:par>
                              <p:par>
                                <p:cTn id="792" presetID="53" presetClass="entr" presetSubtype="0" fill="hold" grpId="0" nodeType="withEffect">
                                  <p:stCondLst>
                                    <p:cond delay="0"/>
                                  </p:stCondLst>
                                  <p:childTnLst>
                                    <p:set>
                                      <p:cBhvr>
                                        <p:cTn id="793" dur="1" fill="hold">
                                          <p:stCondLst>
                                            <p:cond delay="0"/>
                                          </p:stCondLst>
                                        </p:cTn>
                                        <p:tgtEl>
                                          <p:spTgt spid="22691"/>
                                        </p:tgtEl>
                                        <p:attrNameLst>
                                          <p:attrName>style.visibility</p:attrName>
                                        </p:attrNameLst>
                                      </p:cBhvr>
                                      <p:to>
                                        <p:strVal val="visible"/>
                                      </p:to>
                                    </p:set>
                                    <p:anim calcmode="lin" valueType="num">
                                      <p:cBhvr>
                                        <p:cTn id="794" dur="2000" fill="hold"/>
                                        <p:tgtEl>
                                          <p:spTgt spid="22691"/>
                                        </p:tgtEl>
                                        <p:attrNameLst>
                                          <p:attrName>ppt_w</p:attrName>
                                        </p:attrNameLst>
                                      </p:cBhvr>
                                      <p:tavLst>
                                        <p:tav tm="0">
                                          <p:val>
                                            <p:fltVal val="0"/>
                                          </p:val>
                                        </p:tav>
                                        <p:tav tm="100000">
                                          <p:val>
                                            <p:strVal val="#ppt_w"/>
                                          </p:val>
                                        </p:tav>
                                      </p:tavLst>
                                    </p:anim>
                                    <p:anim calcmode="lin" valueType="num">
                                      <p:cBhvr>
                                        <p:cTn id="795" dur="2000" fill="hold"/>
                                        <p:tgtEl>
                                          <p:spTgt spid="22691"/>
                                        </p:tgtEl>
                                        <p:attrNameLst>
                                          <p:attrName>ppt_h</p:attrName>
                                        </p:attrNameLst>
                                      </p:cBhvr>
                                      <p:tavLst>
                                        <p:tav tm="0">
                                          <p:val>
                                            <p:fltVal val="0"/>
                                          </p:val>
                                        </p:tav>
                                        <p:tav tm="100000">
                                          <p:val>
                                            <p:strVal val="#ppt_h"/>
                                          </p:val>
                                        </p:tav>
                                      </p:tavLst>
                                    </p:anim>
                                    <p:animEffect transition="in" filter="fade">
                                      <p:cBhvr>
                                        <p:cTn id="796" dur="2000"/>
                                        <p:tgtEl>
                                          <p:spTgt spid="22691"/>
                                        </p:tgtEl>
                                      </p:cBhvr>
                                    </p:animEffect>
                                  </p:childTnLst>
                                </p:cTn>
                              </p:par>
                              <p:par>
                                <p:cTn id="797" presetID="53" presetClass="entr" presetSubtype="0" fill="hold" grpId="0" nodeType="withEffect">
                                  <p:stCondLst>
                                    <p:cond delay="0"/>
                                  </p:stCondLst>
                                  <p:childTnLst>
                                    <p:set>
                                      <p:cBhvr>
                                        <p:cTn id="798" dur="1" fill="hold">
                                          <p:stCondLst>
                                            <p:cond delay="0"/>
                                          </p:stCondLst>
                                        </p:cTn>
                                        <p:tgtEl>
                                          <p:spTgt spid="22692"/>
                                        </p:tgtEl>
                                        <p:attrNameLst>
                                          <p:attrName>style.visibility</p:attrName>
                                        </p:attrNameLst>
                                      </p:cBhvr>
                                      <p:to>
                                        <p:strVal val="visible"/>
                                      </p:to>
                                    </p:set>
                                    <p:anim calcmode="lin" valueType="num">
                                      <p:cBhvr>
                                        <p:cTn id="799" dur="2000" fill="hold"/>
                                        <p:tgtEl>
                                          <p:spTgt spid="22692"/>
                                        </p:tgtEl>
                                        <p:attrNameLst>
                                          <p:attrName>ppt_w</p:attrName>
                                        </p:attrNameLst>
                                      </p:cBhvr>
                                      <p:tavLst>
                                        <p:tav tm="0">
                                          <p:val>
                                            <p:fltVal val="0"/>
                                          </p:val>
                                        </p:tav>
                                        <p:tav tm="100000">
                                          <p:val>
                                            <p:strVal val="#ppt_w"/>
                                          </p:val>
                                        </p:tav>
                                      </p:tavLst>
                                    </p:anim>
                                    <p:anim calcmode="lin" valueType="num">
                                      <p:cBhvr>
                                        <p:cTn id="800" dur="2000" fill="hold"/>
                                        <p:tgtEl>
                                          <p:spTgt spid="22692"/>
                                        </p:tgtEl>
                                        <p:attrNameLst>
                                          <p:attrName>ppt_h</p:attrName>
                                        </p:attrNameLst>
                                      </p:cBhvr>
                                      <p:tavLst>
                                        <p:tav tm="0">
                                          <p:val>
                                            <p:fltVal val="0"/>
                                          </p:val>
                                        </p:tav>
                                        <p:tav tm="100000">
                                          <p:val>
                                            <p:strVal val="#ppt_h"/>
                                          </p:val>
                                        </p:tav>
                                      </p:tavLst>
                                    </p:anim>
                                    <p:animEffect transition="in" filter="fade">
                                      <p:cBhvr>
                                        <p:cTn id="801" dur="2000"/>
                                        <p:tgtEl>
                                          <p:spTgt spid="22692"/>
                                        </p:tgtEl>
                                      </p:cBhvr>
                                    </p:animEffect>
                                  </p:childTnLst>
                                </p:cTn>
                              </p:par>
                              <p:par>
                                <p:cTn id="802" presetID="53" presetClass="entr" presetSubtype="0" fill="hold" grpId="0" nodeType="withEffect">
                                  <p:stCondLst>
                                    <p:cond delay="0"/>
                                  </p:stCondLst>
                                  <p:childTnLst>
                                    <p:set>
                                      <p:cBhvr>
                                        <p:cTn id="803" dur="1" fill="hold">
                                          <p:stCondLst>
                                            <p:cond delay="0"/>
                                          </p:stCondLst>
                                        </p:cTn>
                                        <p:tgtEl>
                                          <p:spTgt spid="22693"/>
                                        </p:tgtEl>
                                        <p:attrNameLst>
                                          <p:attrName>style.visibility</p:attrName>
                                        </p:attrNameLst>
                                      </p:cBhvr>
                                      <p:to>
                                        <p:strVal val="visible"/>
                                      </p:to>
                                    </p:set>
                                    <p:anim calcmode="lin" valueType="num">
                                      <p:cBhvr>
                                        <p:cTn id="804" dur="2000" fill="hold"/>
                                        <p:tgtEl>
                                          <p:spTgt spid="22693"/>
                                        </p:tgtEl>
                                        <p:attrNameLst>
                                          <p:attrName>ppt_w</p:attrName>
                                        </p:attrNameLst>
                                      </p:cBhvr>
                                      <p:tavLst>
                                        <p:tav tm="0">
                                          <p:val>
                                            <p:fltVal val="0"/>
                                          </p:val>
                                        </p:tav>
                                        <p:tav tm="100000">
                                          <p:val>
                                            <p:strVal val="#ppt_w"/>
                                          </p:val>
                                        </p:tav>
                                      </p:tavLst>
                                    </p:anim>
                                    <p:anim calcmode="lin" valueType="num">
                                      <p:cBhvr>
                                        <p:cTn id="805" dur="2000" fill="hold"/>
                                        <p:tgtEl>
                                          <p:spTgt spid="22693"/>
                                        </p:tgtEl>
                                        <p:attrNameLst>
                                          <p:attrName>ppt_h</p:attrName>
                                        </p:attrNameLst>
                                      </p:cBhvr>
                                      <p:tavLst>
                                        <p:tav tm="0">
                                          <p:val>
                                            <p:fltVal val="0"/>
                                          </p:val>
                                        </p:tav>
                                        <p:tav tm="100000">
                                          <p:val>
                                            <p:strVal val="#ppt_h"/>
                                          </p:val>
                                        </p:tav>
                                      </p:tavLst>
                                    </p:anim>
                                    <p:animEffect transition="in" filter="fade">
                                      <p:cBhvr>
                                        <p:cTn id="806" dur="2000"/>
                                        <p:tgtEl>
                                          <p:spTgt spid="22693"/>
                                        </p:tgtEl>
                                      </p:cBhvr>
                                    </p:animEffect>
                                  </p:childTnLst>
                                </p:cTn>
                              </p:par>
                              <p:par>
                                <p:cTn id="807" presetID="53" presetClass="entr" presetSubtype="0" fill="hold" grpId="0" nodeType="withEffect">
                                  <p:stCondLst>
                                    <p:cond delay="0"/>
                                  </p:stCondLst>
                                  <p:childTnLst>
                                    <p:set>
                                      <p:cBhvr>
                                        <p:cTn id="808" dur="1" fill="hold">
                                          <p:stCondLst>
                                            <p:cond delay="0"/>
                                          </p:stCondLst>
                                        </p:cTn>
                                        <p:tgtEl>
                                          <p:spTgt spid="22694"/>
                                        </p:tgtEl>
                                        <p:attrNameLst>
                                          <p:attrName>style.visibility</p:attrName>
                                        </p:attrNameLst>
                                      </p:cBhvr>
                                      <p:to>
                                        <p:strVal val="visible"/>
                                      </p:to>
                                    </p:set>
                                    <p:anim calcmode="lin" valueType="num">
                                      <p:cBhvr>
                                        <p:cTn id="809" dur="2000" fill="hold"/>
                                        <p:tgtEl>
                                          <p:spTgt spid="22694"/>
                                        </p:tgtEl>
                                        <p:attrNameLst>
                                          <p:attrName>ppt_w</p:attrName>
                                        </p:attrNameLst>
                                      </p:cBhvr>
                                      <p:tavLst>
                                        <p:tav tm="0">
                                          <p:val>
                                            <p:fltVal val="0"/>
                                          </p:val>
                                        </p:tav>
                                        <p:tav tm="100000">
                                          <p:val>
                                            <p:strVal val="#ppt_w"/>
                                          </p:val>
                                        </p:tav>
                                      </p:tavLst>
                                    </p:anim>
                                    <p:anim calcmode="lin" valueType="num">
                                      <p:cBhvr>
                                        <p:cTn id="810" dur="2000" fill="hold"/>
                                        <p:tgtEl>
                                          <p:spTgt spid="22694"/>
                                        </p:tgtEl>
                                        <p:attrNameLst>
                                          <p:attrName>ppt_h</p:attrName>
                                        </p:attrNameLst>
                                      </p:cBhvr>
                                      <p:tavLst>
                                        <p:tav tm="0">
                                          <p:val>
                                            <p:fltVal val="0"/>
                                          </p:val>
                                        </p:tav>
                                        <p:tav tm="100000">
                                          <p:val>
                                            <p:strVal val="#ppt_h"/>
                                          </p:val>
                                        </p:tav>
                                      </p:tavLst>
                                    </p:anim>
                                    <p:animEffect transition="in" filter="fade">
                                      <p:cBhvr>
                                        <p:cTn id="811" dur="2000"/>
                                        <p:tgtEl>
                                          <p:spTgt spid="22694"/>
                                        </p:tgtEl>
                                      </p:cBhvr>
                                    </p:animEffect>
                                  </p:childTnLst>
                                </p:cTn>
                              </p:par>
                              <p:par>
                                <p:cTn id="812" presetID="53" presetClass="entr" presetSubtype="0" fill="hold" grpId="0" nodeType="withEffect">
                                  <p:stCondLst>
                                    <p:cond delay="0"/>
                                  </p:stCondLst>
                                  <p:childTnLst>
                                    <p:set>
                                      <p:cBhvr>
                                        <p:cTn id="813" dur="1" fill="hold">
                                          <p:stCondLst>
                                            <p:cond delay="0"/>
                                          </p:stCondLst>
                                        </p:cTn>
                                        <p:tgtEl>
                                          <p:spTgt spid="22695"/>
                                        </p:tgtEl>
                                        <p:attrNameLst>
                                          <p:attrName>style.visibility</p:attrName>
                                        </p:attrNameLst>
                                      </p:cBhvr>
                                      <p:to>
                                        <p:strVal val="visible"/>
                                      </p:to>
                                    </p:set>
                                    <p:anim calcmode="lin" valueType="num">
                                      <p:cBhvr>
                                        <p:cTn id="814" dur="2000" fill="hold"/>
                                        <p:tgtEl>
                                          <p:spTgt spid="22695"/>
                                        </p:tgtEl>
                                        <p:attrNameLst>
                                          <p:attrName>ppt_w</p:attrName>
                                        </p:attrNameLst>
                                      </p:cBhvr>
                                      <p:tavLst>
                                        <p:tav tm="0">
                                          <p:val>
                                            <p:fltVal val="0"/>
                                          </p:val>
                                        </p:tav>
                                        <p:tav tm="100000">
                                          <p:val>
                                            <p:strVal val="#ppt_w"/>
                                          </p:val>
                                        </p:tav>
                                      </p:tavLst>
                                    </p:anim>
                                    <p:anim calcmode="lin" valueType="num">
                                      <p:cBhvr>
                                        <p:cTn id="815" dur="2000" fill="hold"/>
                                        <p:tgtEl>
                                          <p:spTgt spid="22695"/>
                                        </p:tgtEl>
                                        <p:attrNameLst>
                                          <p:attrName>ppt_h</p:attrName>
                                        </p:attrNameLst>
                                      </p:cBhvr>
                                      <p:tavLst>
                                        <p:tav tm="0">
                                          <p:val>
                                            <p:fltVal val="0"/>
                                          </p:val>
                                        </p:tav>
                                        <p:tav tm="100000">
                                          <p:val>
                                            <p:strVal val="#ppt_h"/>
                                          </p:val>
                                        </p:tav>
                                      </p:tavLst>
                                    </p:anim>
                                    <p:animEffect transition="in" filter="fade">
                                      <p:cBhvr>
                                        <p:cTn id="816" dur="2000"/>
                                        <p:tgtEl>
                                          <p:spTgt spid="22695"/>
                                        </p:tgtEl>
                                      </p:cBhvr>
                                    </p:animEffect>
                                  </p:childTnLst>
                                </p:cTn>
                              </p:par>
                              <p:par>
                                <p:cTn id="817" presetID="53" presetClass="entr" presetSubtype="0" fill="hold" grpId="0" nodeType="withEffect">
                                  <p:stCondLst>
                                    <p:cond delay="0"/>
                                  </p:stCondLst>
                                  <p:childTnLst>
                                    <p:set>
                                      <p:cBhvr>
                                        <p:cTn id="818" dur="1" fill="hold">
                                          <p:stCondLst>
                                            <p:cond delay="0"/>
                                          </p:stCondLst>
                                        </p:cTn>
                                        <p:tgtEl>
                                          <p:spTgt spid="22696"/>
                                        </p:tgtEl>
                                        <p:attrNameLst>
                                          <p:attrName>style.visibility</p:attrName>
                                        </p:attrNameLst>
                                      </p:cBhvr>
                                      <p:to>
                                        <p:strVal val="visible"/>
                                      </p:to>
                                    </p:set>
                                    <p:anim calcmode="lin" valueType="num">
                                      <p:cBhvr>
                                        <p:cTn id="819" dur="2000" fill="hold"/>
                                        <p:tgtEl>
                                          <p:spTgt spid="22696"/>
                                        </p:tgtEl>
                                        <p:attrNameLst>
                                          <p:attrName>ppt_w</p:attrName>
                                        </p:attrNameLst>
                                      </p:cBhvr>
                                      <p:tavLst>
                                        <p:tav tm="0">
                                          <p:val>
                                            <p:fltVal val="0"/>
                                          </p:val>
                                        </p:tav>
                                        <p:tav tm="100000">
                                          <p:val>
                                            <p:strVal val="#ppt_w"/>
                                          </p:val>
                                        </p:tav>
                                      </p:tavLst>
                                    </p:anim>
                                    <p:anim calcmode="lin" valueType="num">
                                      <p:cBhvr>
                                        <p:cTn id="820" dur="2000" fill="hold"/>
                                        <p:tgtEl>
                                          <p:spTgt spid="22696"/>
                                        </p:tgtEl>
                                        <p:attrNameLst>
                                          <p:attrName>ppt_h</p:attrName>
                                        </p:attrNameLst>
                                      </p:cBhvr>
                                      <p:tavLst>
                                        <p:tav tm="0">
                                          <p:val>
                                            <p:fltVal val="0"/>
                                          </p:val>
                                        </p:tav>
                                        <p:tav tm="100000">
                                          <p:val>
                                            <p:strVal val="#ppt_h"/>
                                          </p:val>
                                        </p:tav>
                                      </p:tavLst>
                                    </p:anim>
                                    <p:animEffect transition="in" filter="fade">
                                      <p:cBhvr>
                                        <p:cTn id="821" dur="2000"/>
                                        <p:tgtEl>
                                          <p:spTgt spid="22696"/>
                                        </p:tgtEl>
                                      </p:cBhvr>
                                    </p:animEffect>
                                  </p:childTnLst>
                                </p:cTn>
                              </p:par>
                              <p:par>
                                <p:cTn id="822" presetID="53" presetClass="entr" presetSubtype="0" fill="hold" grpId="0" nodeType="withEffect">
                                  <p:stCondLst>
                                    <p:cond delay="0"/>
                                  </p:stCondLst>
                                  <p:childTnLst>
                                    <p:set>
                                      <p:cBhvr>
                                        <p:cTn id="823" dur="1" fill="hold">
                                          <p:stCondLst>
                                            <p:cond delay="0"/>
                                          </p:stCondLst>
                                        </p:cTn>
                                        <p:tgtEl>
                                          <p:spTgt spid="22697"/>
                                        </p:tgtEl>
                                        <p:attrNameLst>
                                          <p:attrName>style.visibility</p:attrName>
                                        </p:attrNameLst>
                                      </p:cBhvr>
                                      <p:to>
                                        <p:strVal val="visible"/>
                                      </p:to>
                                    </p:set>
                                    <p:anim calcmode="lin" valueType="num">
                                      <p:cBhvr>
                                        <p:cTn id="824" dur="2000" fill="hold"/>
                                        <p:tgtEl>
                                          <p:spTgt spid="22697"/>
                                        </p:tgtEl>
                                        <p:attrNameLst>
                                          <p:attrName>ppt_w</p:attrName>
                                        </p:attrNameLst>
                                      </p:cBhvr>
                                      <p:tavLst>
                                        <p:tav tm="0">
                                          <p:val>
                                            <p:fltVal val="0"/>
                                          </p:val>
                                        </p:tav>
                                        <p:tav tm="100000">
                                          <p:val>
                                            <p:strVal val="#ppt_w"/>
                                          </p:val>
                                        </p:tav>
                                      </p:tavLst>
                                    </p:anim>
                                    <p:anim calcmode="lin" valueType="num">
                                      <p:cBhvr>
                                        <p:cTn id="825" dur="2000" fill="hold"/>
                                        <p:tgtEl>
                                          <p:spTgt spid="22697"/>
                                        </p:tgtEl>
                                        <p:attrNameLst>
                                          <p:attrName>ppt_h</p:attrName>
                                        </p:attrNameLst>
                                      </p:cBhvr>
                                      <p:tavLst>
                                        <p:tav tm="0">
                                          <p:val>
                                            <p:fltVal val="0"/>
                                          </p:val>
                                        </p:tav>
                                        <p:tav tm="100000">
                                          <p:val>
                                            <p:strVal val="#ppt_h"/>
                                          </p:val>
                                        </p:tav>
                                      </p:tavLst>
                                    </p:anim>
                                    <p:animEffect transition="in" filter="fade">
                                      <p:cBhvr>
                                        <p:cTn id="826" dur="2000"/>
                                        <p:tgtEl>
                                          <p:spTgt spid="22697"/>
                                        </p:tgtEl>
                                      </p:cBhvr>
                                    </p:animEffect>
                                  </p:childTnLst>
                                </p:cTn>
                              </p:par>
                              <p:par>
                                <p:cTn id="827" presetID="53" presetClass="entr" presetSubtype="0" fill="hold" grpId="0" nodeType="withEffect">
                                  <p:stCondLst>
                                    <p:cond delay="0"/>
                                  </p:stCondLst>
                                  <p:childTnLst>
                                    <p:set>
                                      <p:cBhvr>
                                        <p:cTn id="828" dur="1" fill="hold">
                                          <p:stCondLst>
                                            <p:cond delay="0"/>
                                          </p:stCondLst>
                                        </p:cTn>
                                        <p:tgtEl>
                                          <p:spTgt spid="22698"/>
                                        </p:tgtEl>
                                        <p:attrNameLst>
                                          <p:attrName>style.visibility</p:attrName>
                                        </p:attrNameLst>
                                      </p:cBhvr>
                                      <p:to>
                                        <p:strVal val="visible"/>
                                      </p:to>
                                    </p:set>
                                    <p:anim calcmode="lin" valueType="num">
                                      <p:cBhvr>
                                        <p:cTn id="829" dur="2000" fill="hold"/>
                                        <p:tgtEl>
                                          <p:spTgt spid="22698"/>
                                        </p:tgtEl>
                                        <p:attrNameLst>
                                          <p:attrName>ppt_w</p:attrName>
                                        </p:attrNameLst>
                                      </p:cBhvr>
                                      <p:tavLst>
                                        <p:tav tm="0">
                                          <p:val>
                                            <p:fltVal val="0"/>
                                          </p:val>
                                        </p:tav>
                                        <p:tav tm="100000">
                                          <p:val>
                                            <p:strVal val="#ppt_w"/>
                                          </p:val>
                                        </p:tav>
                                      </p:tavLst>
                                    </p:anim>
                                    <p:anim calcmode="lin" valueType="num">
                                      <p:cBhvr>
                                        <p:cTn id="830" dur="2000" fill="hold"/>
                                        <p:tgtEl>
                                          <p:spTgt spid="22698"/>
                                        </p:tgtEl>
                                        <p:attrNameLst>
                                          <p:attrName>ppt_h</p:attrName>
                                        </p:attrNameLst>
                                      </p:cBhvr>
                                      <p:tavLst>
                                        <p:tav tm="0">
                                          <p:val>
                                            <p:fltVal val="0"/>
                                          </p:val>
                                        </p:tav>
                                        <p:tav tm="100000">
                                          <p:val>
                                            <p:strVal val="#ppt_h"/>
                                          </p:val>
                                        </p:tav>
                                      </p:tavLst>
                                    </p:anim>
                                    <p:animEffect transition="in" filter="fade">
                                      <p:cBhvr>
                                        <p:cTn id="831" dur="2000"/>
                                        <p:tgtEl>
                                          <p:spTgt spid="22698"/>
                                        </p:tgtEl>
                                      </p:cBhvr>
                                    </p:animEffect>
                                  </p:childTnLst>
                                </p:cTn>
                              </p:par>
                              <p:par>
                                <p:cTn id="832" presetID="53" presetClass="entr" presetSubtype="0" fill="hold" grpId="0" nodeType="withEffect">
                                  <p:stCondLst>
                                    <p:cond delay="0"/>
                                  </p:stCondLst>
                                  <p:childTnLst>
                                    <p:set>
                                      <p:cBhvr>
                                        <p:cTn id="833" dur="1" fill="hold">
                                          <p:stCondLst>
                                            <p:cond delay="0"/>
                                          </p:stCondLst>
                                        </p:cTn>
                                        <p:tgtEl>
                                          <p:spTgt spid="22699"/>
                                        </p:tgtEl>
                                        <p:attrNameLst>
                                          <p:attrName>style.visibility</p:attrName>
                                        </p:attrNameLst>
                                      </p:cBhvr>
                                      <p:to>
                                        <p:strVal val="visible"/>
                                      </p:to>
                                    </p:set>
                                    <p:anim calcmode="lin" valueType="num">
                                      <p:cBhvr>
                                        <p:cTn id="834" dur="2000" fill="hold"/>
                                        <p:tgtEl>
                                          <p:spTgt spid="22699"/>
                                        </p:tgtEl>
                                        <p:attrNameLst>
                                          <p:attrName>ppt_w</p:attrName>
                                        </p:attrNameLst>
                                      </p:cBhvr>
                                      <p:tavLst>
                                        <p:tav tm="0">
                                          <p:val>
                                            <p:fltVal val="0"/>
                                          </p:val>
                                        </p:tav>
                                        <p:tav tm="100000">
                                          <p:val>
                                            <p:strVal val="#ppt_w"/>
                                          </p:val>
                                        </p:tav>
                                      </p:tavLst>
                                    </p:anim>
                                    <p:anim calcmode="lin" valueType="num">
                                      <p:cBhvr>
                                        <p:cTn id="835" dur="2000" fill="hold"/>
                                        <p:tgtEl>
                                          <p:spTgt spid="22699"/>
                                        </p:tgtEl>
                                        <p:attrNameLst>
                                          <p:attrName>ppt_h</p:attrName>
                                        </p:attrNameLst>
                                      </p:cBhvr>
                                      <p:tavLst>
                                        <p:tav tm="0">
                                          <p:val>
                                            <p:fltVal val="0"/>
                                          </p:val>
                                        </p:tav>
                                        <p:tav tm="100000">
                                          <p:val>
                                            <p:strVal val="#ppt_h"/>
                                          </p:val>
                                        </p:tav>
                                      </p:tavLst>
                                    </p:anim>
                                    <p:animEffect transition="in" filter="fade">
                                      <p:cBhvr>
                                        <p:cTn id="836" dur="2000"/>
                                        <p:tgtEl>
                                          <p:spTgt spid="22699"/>
                                        </p:tgtEl>
                                      </p:cBhvr>
                                    </p:animEffect>
                                  </p:childTnLst>
                                </p:cTn>
                              </p:par>
                              <p:par>
                                <p:cTn id="837" presetID="53" presetClass="entr" presetSubtype="0" fill="hold" grpId="0" nodeType="withEffect">
                                  <p:stCondLst>
                                    <p:cond delay="0"/>
                                  </p:stCondLst>
                                  <p:childTnLst>
                                    <p:set>
                                      <p:cBhvr>
                                        <p:cTn id="838" dur="1" fill="hold">
                                          <p:stCondLst>
                                            <p:cond delay="0"/>
                                          </p:stCondLst>
                                        </p:cTn>
                                        <p:tgtEl>
                                          <p:spTgt spid="22700"/>
                                        </p:tgtEl>
                                        <p:attrNameLst>
                                          <p:attrName>style.visibility</p:attrName>
                                        </p:attrNameLst>
                                      </p:cBhvr>
                                      <p:to>
                                        <p:strVal val="visible"/>
                                      </p:to>
                                    </p:set>
                                    <p:anim calcmode="lin" valueType="num">
                                      <p:cBhvr>
                                        <p:cTn id="839" dur="2000" fill="hold"/>
                                        <p:tgtEl>
                                          <p:spTgt spid="22700"/>
                                        </p:tgtEl>
                                        <p:attrNameLst>
                                          <p:attrName>ppt_w</p:attrName>
                                        </p:attrNameLst>
                                      </p:cBhvr>
                                      <p:tavLst>
                                        <p:tav tm="0">
                                          <p:val>
                                            <p:fltVal val="0"/>
                                          </p:val>
                                        </p:tav>
                                        <p:tav tm="100000">
                                          <p:val>
                                            <p:strVal val="#ppt_w"/>
                                          </p:val>
                                        </p:tav>
                                      </p:tavLst>
                                    </p:anim>
                                    <p:anim calcmode="lin" valueType="num">
                                      <p:cBhvr>
                                        <p:cTn id="840" dur="2000" fill="hold"/>
                                        <p:tgtEl>
                                          <p:spTgt spid="22700"/>
                                        </p:tgtEl>
                                        <p:attrNameLst>
                                          <p:attrName>ppt_h</p:attrName>
                                        </p:attrNameLst>
                                      </p:cBhvr>
                                      <p:tavLst>
                                        <p:tav tm="0">
                                          <p:val>
                                            <p:fltVal val="0"/>
                                          </p:val>
                                        </p:tav>
                                        <p:tav tm="100000">
                                          <p:val>
                                            <p:strVal val="#ppt_h"/>
                                          </p:val>
                                        </p:tav>
                                      </p:tavLst>
                                    </p:anim>
                                    <p:animEffect transition="in" filter="fade">
                                      <p:cBhvr>
                                        <p:cTn id="841" dur="2000"/>
                                        <p:tgtEl>
                                          <p:spTgt spid="22700"/>
                                        </p:tgtEl>
                                      </p:cBhvr>
                                    </p:animEffect>
                                  </p:childTnLst>
                                </p:cTn>
                              </p:par>
                              <p:par>
                                <p:cTn id="842" presetID="53" presetClass="entr" presetSubtype="0" fill="hold" grpId="0" nodeType="withEffect">
                                  <p:stCondLst>
                                    <p:cond delay="0"/>
                                  </p:stCondLst>
                                  <p:childTnLst>
                                    <p:set>
                                      <p:cBhvr>
                                        <p:cTn id="843" dur="1" fill="hold">
                                          <p:stCondLst>
                                            <p:cond delay="0"/>
                                          </p:stCondLst>
                                        </p:cTn>
                                        <p:tgtEl>
                                          <p:spTgt spid="22701"/>
                                        </p:tgtEl>
                                        <p:attrNameLst>
                                          <p:attrName>style.visibility</p:attrName>
                                        </p:attrNameLst>
                                      </p:cBhvr>
                                      <p:to>
                                        <p:strVal val="visible"/>
                                      </p:to>
                                    </p:set>
                                    <p:anim calcmode="lin" valueType="num">
                                      <p:cBhvr>
                                        <p:cTn id="844" dur="2000" fill="hold"/>
                                        <p:tgtEl>
                                          <p:spTgt spid="22701"/>
                                        </p:tgtEl>
                                        <p:attrNameLst>
                                          <p:attrName>ppt_w</p:attrName>
                                        </p:attrNameLst>
                                      </p:cBhvr>
                                      <p:tavLst>
                                        <p:tav tm="0">
                                          <p:val>
                                            <p:fltVal val="0"/>
                                          </p:val>
                                        </p:tav>
                                        <p:tav tm="100000">
                                          <p:val>
                                            <p:strVal val="#ppt_w"/>
                                          </p:val>
                                        </p:tav>
                                      </p:tavLst>
                                    </p:anim>
                                    <p:anim calcmode="lin" valueType="num">
                                      <p:cBhvr>
                                        <p:cTn id="845" dur="2000" fill="hold"/>
                                        <p:tgtEl>
                                          <p:spTgt spid="22701"/>
                                        </p:tgtEl>
                                        <p:attrNameLst>
                                          <p:attrName>ppt_h</p:attrName>
                                        </p:attrNameLst>
                                      </p:cBhvr>
                                      <p:tavLst>
                                        <p:tav tm="0">
                                          <p:val>
                                            <p:fltVal val="0"/>
                                          </p:val>
                                        </p:tav>
                                        <p:tav tm="100000">
                                          <p:val>
                                            <p:strVal val="#ppt_h"/>
                                          </p:val>
                                        </p:tav>
                                      </p:tavLst>
                                    </p:anim>
                                    <p:animEffect transition="in" filter="fade">
                                      <p:cBhvr>
                                        <p:cTn id="846" dur="2000"/>
                                        <p:tgtEl>
                                          <p:spTgt spid="22701"/>
                                        </p:tgtEl>
                                      </p:cBhvr>
                                    </p:animEffect>
                                  </p:childTnLst>
                                </p:cTn>
                              </p:par>
                              <p:par>
                                <p:cTn id="847" presetID="53" presetClass="entr" presetSubtype="0" fill="hold" grpId="0" nodeType="withEffect">
                                  <p:stCondLst>
                                    <p:cond delay="0"/>
                                  </p:stCondLst>
                                  <p:childTnLst>
                                    <p:set>
                                      <p:cBhvr>
                                        <p:cTn id="848" dur="1" fill="hold">
                                          <p:stCondLst>
                                            <p:cond delay="0"/>
                                          </p:stCondLst>
                                        </p:cTn>
                                        <p:tgtEl>
                                          <p:spTgt spid="22702"/>
                                        </p:tgtEl>
                                        <p:attrNameLst>
                                          <p:attrName>style.visibility</p:attrName>
                                        </p:attrNameLst>
                                      </p:cBhvr>
                                      <p:to>
                                        <p:strVal val="visible"/>
                                      </p:to>
                                    </p:set>
                                    <p:anim calcmode="lin" valueType="num">
                                      <p:cBhvr>
                                        <p:cTn id="849" dur="2000" fill="hold"/>
                                        <p:tgtEl>
                                          <p:spTgt spid="22702"/>
                                        </p:tgtEl>
                                        <p:attrNameLst>
                                          <p:attrName>ppt_w</p:attrName>
                                        </p:attrNameLst>
                                      </p:cBhvr>
                                      <p:tavLst>
                                        <p:tav tm="0">
                                          <p:val>
                                            <p:fltVal val="0"/>
                                          </p:val>
                                        </p:tav>
                                        <p:tav tm="100000">
                                          <p:val>
                                            <p:strVal val="#ppt_w"/>
                                          </p:val>
                                        </p:tav>
                                      </p:tavLst>
                                    </p:anim>
                                    <p:anim calcmode="lin" valueType="num">
                                      <p:cBhvr>
                                        <p:cTn id="850" dur="2000" fill="hold"/>
                                        <p:tgtEl>
                                          <p:spTgt spid="22702"/>
                                        </p:tgtEl>
                                        <p:attrNameLst>
                                          <p:attrName>ppt_h</p:attrName>
                                        </p:attrNameLst>
                                      </p:cBhvr>
                                      <p:tavLst>
                                        <p:tav tm="0">
                                          <p:val>
                                            <p:fltVal val="0"/>
                                          </p:val>
                                        </p:tav>
                                        <p:tav tm="100000">
                                          <p:val>
                                            <p:strVal val="#ppt_h"/>
                                          </p:val>
                                        </p:tav>
                                      </p:tavLst>
                                    </p:anim>
                                    <p:animEffect transition="in" filter="fade">
                                      <p:cBhvr>
                                        <p:cTn id="851" dur="2000"/>
                                        <p:tgtEl>
                                          <p:spTgt spid="22702"/>
                                        </p:tgtEl>
                                      </p:cBhvr>
                                    </p:animEffect>
                                  </p:childTnLst>
                                </p:cTn>
                              </p:par>
                              <p:par>
                                <p:cTn id="852" presetID="53" presetClass="entr" presetSubtype="0" fill="hold" grpId="0" nodeType="withEffect">
                                  <p:stCondLst>
                                    <p:cond delay="0"/>
                                  </p:stCondLst>
                                  <p:childTnLst>
                                    <p:set>
                                      <p:cBhvr>
                                        <p:cTn id="853" dur="1" fill="hold">
                                          <p:stCondLst>
                                            <p:cond delay="0"/>
                                          </p:stCondLst>
                                        </p:cTn>
                                        <p:tgtEl>
                                          <p:spTgt spid="22703"/>
                                        </p:tgtEl>
                                        <p:attrNameLst>
                                          <p:attrName>style.visibility</p:attrName>
                                        </p:attrNameLst>
                                      </p:cBhvr>
                                      <p:to>
                                        <p:strVal val="visible"/>
                                      </p:to>
                                    </p:set>
                                    <p:anim calcmode="lin" valueType="num">
                                      <p:cBhvr>
                                        <p:cTn id="854" dur="2000" fill="hold"/>
                                        <p:tgtEl>
                                          <p:spTgt spid="22703"/>
                                        </p:tgtEl>
                                        <p:attrNameLst>
                                          <p:attrName>ppt_w</p:attrName>
                                        </p:attrNameLst>
                                      </p:cBhvr>
                                      <p:tavLst>
                                        <p:tav tm="0">
                                          <p:val>
                                            <p:fltVal val="0"/>
                                          </p:val>
                                        </p:tav>
                                        <p:tav tm="100000">
                                          <p:val>
                                            <p:strVal val="#ppt_w"/>
                                          </p:val>
                                        </p:tav>
                                      </p:tavLst>
                                    </p:anim>
                                    <p:anim calcmode="lin" valueType="num">
                                      <p:cBhvr>
                                        <p:cTn id="855" dur="2000" fill="hold"/>
                                        <p:tgtEl>
                                          <p:spTgt spid="22703"/>
                                        </p:tgtEl>
                                        <p:attrNameLst>
                                          <p:attrName>ppt_h</p:attrName>
                                        </p:attrNameLst>
                                      </p:cBhvr>
                                      <p:tavLst>
                                        <p:tav tm="0">
                                          <p:val>
                                            <p:fltVal val="0"/>
                                          </p:val>
                                        </p:tav>
                                        <p:tav tm="100000">
                                          <p:val>
                                            <p:strVal val="#ppt_h"/>
                                          </p:val>
                                        </p:tav>
                                      </p:tavLst>
                                    </p:anim>
                                    <p:animEffect transition="in" filter="fade">
                                      <p:cBhvr>
                                        <p:cTn id="856" dur="2000"/>
                                        <p:tgtEl>
                                          <p:spTgt spid="22703"/>
                                        </p:tgtEl>
                                      </p:cBhvr>
                                    </p:animEffect>
                                  </p:childTnLst>
                                </p:cTn>
                              </p:par>
                              <p:par>
                                <p:cTn id="857" presetID="53" presetClass="entr" presetSubtype="0" fill="hold" grpId="0" nodeType="withEffect">
                                  <p:stCondLst>
                                    <p:cond delay="0"/>
                                  </p:stCondLst>
                                  <p:childTnLst>
                                    <p:set>
                                      <p:cBhvr>
                                        <p:cTn id="858" dur="1" fill="hold">
                                          <p:stCondLst>
                                            <p:cond delay="0"/>
                                          </p:stCondLst>
                                        </p:cTn>
                                        <p:tgtEl>
                                          <p:spTgt spid="22704"/>
                                        </p:tgtEl>
                                        <p:attrNameLst>
                                          <p:attrName>style.visibility</p:attrName>
                                        </p:attrNameLst>
                                      </p:cBhvr>
                                      <p:to>
                                        <p:strVal val="visible"/>
                                      </p:to>
                                    </p:set>
                                    <p:anim calcmode="lin" valueType="num">
                                      <p:cBhvr>
                                        <p:cTn id="859" dur="2000" fill="hold"/>
                                        <p:tgtEl>
                                          <p:spTgt spid="22704"/>
                                        </p:tgtEl>
                                        <p:attrNameLst>
                                          <p:attrName>ppt_w</p:attrName>
                                        </p:attrNameLst>
                                      </p:cBhvr>
                                      <p:tavLst>
                                        <p:tav tm="0">
                                          <p:val>
                                            <p:fltVal val="0"/>
                                          </p:val>
                                        </p:tav>
                                        <p:tav tm="100000">
                                          <p:val>
                                            <p:strVal val="#ppt_w"/>
                                          </p:val>
                                        </p:tav>
                                      </p:tavLst>
                                    </p:anim>
                                    <p:anim calcmode="lin" valueType="num">
                                      <p:cBhvr>
                                        <p:cTn id="860" dur="2000" fill="hold"/>
                                        <p:tgtEl>
                                          <p:spTgt spid="22704"/>
                                        </p:tgtEl>
                                        <p:attrNameLst>
                                          <p:attrName>ppt_h</p:attrName>
                                        </p:attrNameLst>
                                      </p:cBhvr>
                                      <p:tavLst>
                                        <p:tav tm="0">
                                          <p:val>
                                            <p:fltVal val="0"/>
                                          </p:val>
                                        </p:tav>
                                        <p:tav tm="100000">
                                          <p:val>
                                            <p:strVal val="#ppt_h"/>
                                          </p:val>
                                        </p:tav>
                                      </p:tavLst>
                                    </p:anim>
                                    <p:animEffect transition="in" filter="fade">
                                      <p:cBhvr>
                                        <p:cTn id="861" dur="2000"/>
                                        <p:tgtEl>
                                          <p:spTgt spid="22704"/>
                                        </p:tgtEl>
                                      </p:cBhvr>
                                    </p:animEffect>
                                  </p:childTnLst>
                                </p:cTn>
                              </p:par>
                              <p:par>
                                <p:cTn id="862" presetID="53" presetClass="entr" presetSubtype="0" fill="hold" grpId="0" nodeType="withEffect">
                                  <p:stCondLst>
                                    <p:cond delay="0"/>
                                  </p:stCondLst>
                                  <p:childTnLst>
                                    <p:set>
                                      <p:cBhvr>
                                        <p:cTn id="863" dur="1" fill="hold">
                                          <p:stCondLst>
                                            <p:cond delay="0"/>
                                          </p:stCondLst>
                                        </p:cTn>
                                        <p:tgtEl>
                                          <p:spTgt spid="22705"/>
                                        </p:tgtEl>
                                        <p:attrNameLst>
                                          <p:attrName>style.visibility</p:attrName>
                                        </p:attrNameLst>
                                      </p:cBhvr>
                                      <p:to>
                                        <p:strVal val="visible"/>
                                      </p:to>
                                    </p:set>
                                    <p:anim calcmode="lin" valueType="num">
                                      <p:cBhvr>
                                        <p:cTn id="864" dur="2000" fill="hold"/>
                                        <p:tgtEl>
                                          <p:spTgt spid="22705"/>
                                        </p:tgtEl>
                                        <p:attrNameLst>
                                          <p:attrName>ppt_w</p:attrName>
                                        </p:attrNameLst>
                                      </p:cBhvr>
                                      <p:tavLst>
                                        <p:tav tm="0">
                                          <p:val>
                                            <p:fltVal val="0"/>
                                          </p:val>
                                        </p:tav>
                                        <p:tav tm="100000">
                                          <p:val>
                                            <p:strVal val="#ppt_w"/>
                                          </p:val>
                                        </p:tav>
                                      </p:tavLst>
                                    </p:anim>
                                    <p:anim calcmode="lin" valueType="num">
                                      <p:cBhvr>
                                        <p:cTn id="865" dur="2000" fill="hold"/>
                                        <p:tgtEl>
                                          <p:spTgt spid="22705"/>
                                        </p:tgtEl>
                                        <p:attrNameLst>
                                          <p:attrName>ppt_h</p:attrName>
                                        </p:attrNameLst>
                                      </p:cBhvr>
                                      <p:tavLst>
                                        <p:tav tm="0">
                                          <p:val>
                                            <p:fltVal val="0"/>
                                          </p:val>
                                        </p:tav>
                                        <p:tav tm="100000">
                                          <p:val>
                                            <p:strVal val="#ppt_h"/>
                                          </p:val>
                                        </p:tav>
                                      </p:tavLst>
                                    </p:anim>
                                    <p:animEffect transition="in" filter="fade">
                                      <p:cBhvr>
                                        <p:cTn id="866" dur="2000"/>
                                        <p:tgtEl>
                                          <p:spTgt spid="22705"/>
                                        </p:tgtEl>
                                      </p:cBhvr>
                                    </p:animEffect>
                                  </p:childTnLst>
                                </p:cTn>
                              </p:par>
                              <p:par>
                                <p:cTn id="867" presetID="53" presetClass="entr" presetSubtype="0" fill="hold" grpId="0" nodeType="withEffect">
                                  <p:stCondLst>
                                    <p:cond delay="0"/>
                                  </p:stCondLst>
                                  <p:childTnLst>
                                    <p:set>
                                      <p:cBhvr>
                                        <p:cTn id="868" dur="1" fill="hold">
                                          <p:stCondLst>
                                            <p:cond delay="0"/>
                                          </p:stCondLst>
                                        </p:cTn>
                                        <p:tgtEl>
                                          <p:spTgt spid="22706"/>
                                        </p:tgtEl>
                                        <p:attrNameLst>
                                          <p:attrName>style.visibility</p:attrName>
                                        </p:attrNameLst>
                                      </p:cBhvr>
                                      <p:to>
                                        <p:strVal val="visible"/>
                                      </p:to>
                                    </p:set>
                                    <p:anim calcmode="lin" valueType="num">
                                      <p:cBhvr>
                                        <p:cTn id="869" dur="2000" fill="hold"/>
                                        <p:tgtEl>
                                          <p:spTgt spid="22706"/>
                                        </p:tgtEl>
                                        <p:attrNameLst>
                                          <p:attrName>ppt_w</p:attrName>
                                        </p:attrNameLst>
                                      </p:cBhvr>
                                      <p:tavLst>
                                        <p:tav tm="0">
                                          <p:val>
                                            <p:fltVal val="0"/>
                                          </p:val>
                                        </p:tav>
                                        <p:tav tm="100000">
                                          <p:val>
                                            <p:strVal val="#ppt_w"/>
                                          </p:val>
                                        </p:tav>
                                      </p:tavLst>
                                    </p:anim>
                                    <p:anim calcmode="lin" valueType="num">
                                      <p:cBhvr>
                                        <p:cTn id="870" dur="2000" fill="hold"/>
                                        <p:tgtEl>
                                          <p:spTgt spid="22706"/>
                                        </p:tgtEl>
                                        <p:attrNameLst>
                                          <p:attrName>ppt_h</p:attrName>
                                        </p:attrNameLst>
                                      </p:cBhvr>
                                      <p:tavLst>
                                        <p:tav tm="0">
                                          <p:val>
                                            <p:fltVal val="0"/>
                                          </p:val>
                                        </p:tav>
                                        <p:tav tm="100000">
                                          <p:val>
                                            <p:strVal val="#ppt_h"/>
                                          </p:val>
                                        </p:tav>
                                      </p:tavLst>
                                    </p:anim>
                                    <p:animEffect transition="in" filter="fade">
                                      <p:cBhvr>
                                        <p:cTn id="871" dur="2000"/>
                                        <p:tgtEl>
                                          <p:spTgt spid="22706"/>
                                        </p:tgtEl>
                                      </p:cBhvr>
                                    </p:animEffect>
                                  </p:childTnLst>
                                </p:cTn>
                              </p:par>
                              <p:par>
                                <p:cTn id="872" presetID="53" presetClass="entr" presetSubtype="0" fill="hold" grpId="0" nodeType="withEffect">
                                  <p:stCondLst>
                                    <p:cond delay="0"/>
                                  </p:stCondLst>
                                  <p:childTnLst>
                                    <p:set>
                                      <p:cBhvr>
                                        <p:cTn id="873" dur="1" fill="hold">
                                          <p:stCondLst>
                                            <p:cond delay="0"/>
                                          </p:stCondLst>
                                        </p:cTn>
                                        <p:tgtEl>
                                          <p:spTgt spid="22707"/>
                                        </p:tgtEl>
                                        <p:attrNameLst>
                                          <p:attrName>style.visibility</p:attrName>
                                        </p:attrNameLst>
                                      </p:cBhvr>
                                      <p:to>
                                        <p:strVal val="visible"/>
                                      </p:to>
                                    </p:set>
                                    <p:anim calcmode="lin" valueType="num">
                                      <p:cBhvr>
                                        <p:cTn id="874" dur="2000" fill="hold"/>
                                        <p:tgtEl>
                                          <p:spTgt spid="22707"/>
                                        </p:tgtEl>
                                        <p:attrNameLst>
                                          <p:attrName>ppt_w</p:attrName>
                                        </p:attrNameLst>
                                      </p:cBhvr>
                                      <p:tavLst>
                                        <p:tav tm="0">
                                          <p:val>
                                            <p:fltVal val="0"/>
                                          </p:val>
                                        </p:tav>
                                        <p:tav tm="100000">
                                          <p:val>
                                            <p:strVal val="#ppt_w"/>
                                          </p:val>
                                        </p:tav>
                                      </p:tavLst>
                                    </p:anim>
                                    <p:anim calcmode="lin" valueType="num">
                                      <p:cBhvr>
                                        <p:cTn id="875" dur="2000" fill="hold"/>
                                        <p:tgtEl>
                                          <p:spTgt spid="22707"/>
                                        </p:tgtEl>
                                        <p:attrNameLst>
                                          <p:attrName>ppt_h</p:attrName>
                                        </p:attrNameLst>
                                      </p:cBhvr>
                                      <p:tavLst>
                                        <p:tav tm="0">
                                          <p:val>
                                            <p:fltVal val="0"/>
                                          </p:val>
                                        </p:tav>
                                        <p:tav tm="100000">
                                          <p:val>
                                            <p:strVal val="#ppt_h"/>
                                          </p:val>
                                        </p:tav>
                                      </p:tavLst>
                                    </p:anim>
                                    <p:animEffect transition="in" filter="fade">
                                      <p:cBhvr>
                                        <p:cTn id="876" dur="2000"/>
                                        <p:tgtEl>
                                          <p:spTgt spid="22707"/>
                                        </p:tgtEl>
                                      </p:cBhvr>
                                    </p:animEffect>
                                  </p:childTnLst>
                                </p:cTn>
                              </p:par>
                              <p:par>
                                <p:cTn id="877" presetID="53" presetClass="entr" presetSubtype="0" fill="hold" grpId="0" nodeType="withEffect">
                                  <p:stCondLst>
                                    <p:cond delay="0"/>
                                  </p:stCondLst>
                                  <p:childTnLst>
                                    <p:set>
                                      <p:cBhvr>
                                        <p:cTn id="878" dur="1" fill="hold">
                                          <p:stCondLst>
                                            <p:cond delay="0"/>
                                          </p:stCondLst>
                                        </p:cTn>
                                        <p:tgtEl>
                                          <p:spTgt spid="22708"/>
                                        </p:tgtEl>
                                        <p:attrNameLst>
                                          <p:attrName>style.visibility</p:attrName>
                                        </p:attrNameLst>
                                      </p:cBhvr>
                                      <p:to>
                                        <p:strVal val="visible"/>
                                      </p:to>
                                    </p:set>
                                    <p:anim calcmode="lin" valueType="num">
                                      <p:cBhvr>
                                        <p:cTn id="879" dur="2000" fill="hold"/>
                                        <p:tgtEl>
                                          <p:spTgt spid="22708"/>
                                        </p:tgtEl>
                                        <p:attrNameLst>
                                          <p:attrName>ppt_w</p:attrName>
                                        </p:attrNameLst>
                                      </p:cBhvr>
                                      <p:tavLst>
                                        <p:tav tm="0">
                                          <p:val>
                                            <p:fltVal val="0"/>
                                          </p:val>
                                        </p:tav>
                                        <p:tav tm="100000">
                                          <p:val>
                                            <p:strVal val="#ppt_w"/>
                                          </p:val>
                                        </p:tav>
                                      </p:tavLst>
                                    </p:anim>
                                    <p:anim calcmode="lin" valueType="num">
                                      <p:cBhvr>
                                        <p:cTn id="880" dur="2000" fill="hold"/>
                                        <p:tgtEl>
                                          <p:spTgt spid="22708"/>
                                        </p:tgtEl>
                                        <p:attrNameLst>
                                          <p:attrName>ppt_h</p:attrName>
                                        </p:attrNameLst>
                                      </p:cBhvr>
                                      <p:tavLst>
                                        <p:tav tm="0">
                                          <p:val>
                                            <p:fltVal val="0"/>
                                          </p:val>
                                        </p:tav>
                                        <p:tav tm="100000">
                                          <p:val>
                                            <p:strVal val="#ppt_h"/>
                                          </p:val>
                                        </p:tav>
                                      </p:tavLst>
                                    </p:anim>
                                    <p:animEffect transition="in" filter="fade">
                                      <p:cBhvr>
                                        <p:cTn id="881" dur="2000"/>
                                        <p:tgtEl>
                                          <p:spTgt spid="22708"/>
                                        </p:tgtEl>
                                      </p:cBhvr>
                                    </p:animEffect>
                                  </p:childTnLst>
                                </p:cTn>
                              </p:par>
                              <p:par>
                                <p:cTn id="882" presetID="53" presetClass="entr" presetSubtype="0" fill="hold" grpId="0" nodeType="withEffect">
                                  <p:stCondLst>
                                    <p:cond delay="0"/>
                                  </p:stCondLst>
                                  <p:childTnLst>
                                    <p:set>
                                      <p:cBhvr>
                                        <p:cTn id="883" dur="1" fill="hold">
                                          <p:stCondLst>
                                            <p:cond delay="0"/>
                                          </p:stCondLst>
                                        </p:cTn>
                                        <p:tgtEl>
                                          <p:spTgt spid="22709"/>
                                        </p:tgtEl>
                                        <p:attrNameLst>
                                          <p:attrName>style.visibility</p:attrName>
                                        </p:attrNameLst>
                                      </p:cBhvr>
                                      <p:to>
                                        <p:strVal val="visible"/>
                                      </p:to>
                                    </p:set>
                                    <p:anim calcmode="lin" valueType="num">
                                      <p:cBhvr>
                                        <p:cTn id="884" dur="2000" fill="hold"/>
                                        <p:tgtEl>
                                          <p:spTgt spid="22709"/>
                                        </p:tgtEl>
                                        <p:attrNameLst>
                                          <p:attrName>ppt_w</p:attrName>
                                        </p:attrNameLst>
                                      </p:cBhvr>
                                      <p:tavLst>
                                        <p:tav tm="0">
                                          <p:val>
                                            <p:fltVal val="0"/>
                                          </p:val>
                                        </p:tav>
                                        <p:tav tm="100000">
                                          <p:val>
                                            <p:strVal val="#ppt_w"/>
                                          </p:val>
                                        </p:tav>
                                      </p:tavLst>
                                    </p:anim>
                                    <p:anim calcmode="lin" valueType="num">
                                      <p:cBhvr>
                                        <p:cTn id="885" dur="2000" fill="hold"/>
                                        <p:tgtEl>
                                          <p:spTgt spid="22709"/>
                                        </p:tgtEl>
                                        <p:attrNameLst>
                                          <p:attrName>ppt_h</p:attrName>
                                        </p:attrNameLst>
                                      </p:cBhvr>
                                      <p:tavLst>
                                        <p:tav tm="0">
                                          <p:val>
                                            <p:fltVal val="0"/>
                                          </p:val>
                                        </p:tav>
                                        <p:tav tm="100000">
                                          <p:val>
                                            <p:strVal val="#ppt_h"/>
                                          </p:val>
                                        </p:tav>
                                      </p:tavLst>
                                    </p:anim>
                                    <p:animEffect transition="in" filter="fade">
                                      <p:cBhvr>
                                        <p:cTn id="886" dur="2000"/>
                                        <p:tgtEl>
                                          <p:spTgt spid="22709"/>
                                        </p:tgtEl>
                                      </p:cBhvr>
                                    </p:animEffect>
                                  </p:childTnLst>
                                </p:cTn>
                              </p:par>
                              <p:par>
                                <p:cTn id="887" presetID="53" presetClass="entr" presetSubtype="0" fill="hold" grpId="0" nodeType="withEffect">
                                  <p:stCondLst>
                                    <p:cond delay="0"/>
                                  </p:stCondLst>
                                  <p:childTnLst>
                                    <p:set>
                                      <p:cBhvr>
                                        <p:cTn id="888" dur="1" fill="hold">
                                          <p:stCondLst>
                                            <p:cond delay="0"/>
                                          </p:stCondLst>
                                        </p:cTn>
                                        <p:tgtEl>
                                          <p:spTgt spid="22710"/>
                                        </p:tgtEl>
                                        <p:attrNameLst>
                                          <p:attrName>style.visibility</p:attrName>
                                        </p:attrNameLst>
                                      </p:cBhvr>
                                      <p:to>
                                        <p:strVal val="visible"/>
                                      </p:to>
                                    </p:set>
                                    <p:anim calcmode="lin" valueType="num">
                                      <p:cBhvr>
                                        <p:cTn id="889" dur="2000" fill="hold"/>
                                        <p:tgtEl>
                                          <p:spTgt spid="22710"/>
                                        </p:tgtEl>
                                        <p:attrNameLst>
                                          <p:attrName>ppt_w</p:attrName>
                                        </p:attrNameLst>
                                      </p:cBhvr>
                                      <p:tavLst>
                                        <p:tav tm="0">
                                          <p:val>
                                            <p:fltVal val="0"/>
                                          </p:val>
                                        </p:tav>
                                        <p:tav tm="100000">
                                          <p:val>
                                            <p:strVal val="#ppt_w"/>
                                          </p:val>
                                        </p:tav>
                                      </p:tavLst>
                                    </p:anim>
                                    <p:anim calcmode="lin" valueType="num">
                                      <p:cBhvr>
                                        <p:cTn id="890" dur="2000" fill="hold"/>
                                        <p:tgtEl>
                                          <p:spTgt spid="22710"/>
                                        </p:tgtEl>
                                        <p:attrNameLst>
                                          <p:attrName>ppt_h</p:attrName>
                                        </p:attrNameLst>
                                      </p:cBhvr>
                                      <p:tavLst>
                                        <p:tav tm="0">
                                          <p:val>
                                            <p:fltVal val="0"/>
                                          </p:val>
                                        </p:tav>
                                        <p:tav tm="100000">
                                          <p:val>
                                            <p:strVal val="#ppt_h"/>
                                          </p:val>
                                        </p:tav>
                                      </p:tavLst>
                                    </p:anim>
                                    <p:animEffect transition="in" filter="fade">
                                      <p:cBhvr>
                                        <p:cTn id="891" dur="2000"/>
                                        <p:tgtEl>
                                          <p:spTgt spid="22710"/>
                                        </p:tgtEl>
                                      </p:cBhvr>
                                    </p:animEffect>
                                  </p:childTnLst>
                                </p:cTn>
                              </p:par>
                              <p:par>
                                <p:cTn id="892" presetID="53" presetClass="entr" presetSubtype="0" fill="hold" grpId="0" nodeType="withEffect">
                                  <p:stCondLst>
                                    <p:cond delay="0"/>
                                  </p:stCondLst>
                                  <p:childTnLst>
                                    <p:set>
                                      <p:cBhvr>
                                        <p:cTn id="893" dur="1" fill="hold">
                                          <p:stCondLst>
                                            <p:cond delay="0"/>
                                          </p:stCondLst>
                                        </p:cTn>
                                        <p:tgtEl>
                                          <p:spTgt spid="22711"/>
                                        </p:tgtEl>
                                        <p:attrNameLst>
                                          <p:attrName>style.visibility</p:attrName>
                                        </p:attrNameLst>
                                      </p:cBhvr>
                                      <p:to>
                                        <p:strVal val="visible"/>
                                      </p:to>
                                    </p:set>
                                    <p:anim calcmode="lin" valueType="num">
                                      <p:cBhvr>
                                        <p:cTn id="894" dur="2000" fill="hold"/>
                                        <p:tgtEl>
                                          <p:spTgt spid="22711"/>
                                        </p:tgtEl>
                                        <p:attrNameLst>
                                          <p:attrName>ppt_w</p:attrName>
                                        </p:attrNameLst>
                                      </p:cBhvr>
                                      <p:tavLst>
                                        <p:tav tm="0">
                                          <p:val>
                                            <p:fltVal val="0"/>
                                          </p:val>
                                        </p:tav>
                                        <p:tav tm="100000">
                                          <p:val>
                                            <p:strVal val="#ppt_w"/>
                                          </p:val>
                                        </p:tav>
                                      </p:tavLst>
                                    </p:anim>
                                    <p:anim calcmode="lin" valueType="num">
                                      <p:cBhvr>
                                        <p:cTn id="895" dur="2000" fill="hold"/>
                                        <p:tgtEl>
                                          <p:spTgt spid="22711"/>
                                        </p:tgtEl>
                                        <p:attrNameLst>
                                          <p:attrName>ppt_h</p:attrName>
                                        </p:attrNameLst>
                                      </p:cBhvr>
                                      <p:tavLst>
                                        <p:tav tm="0">
                                          <p:val>
                                            <p:fltVal val="0"/>
                                          </p:val>
                                        </p:tav>
                                        <p:tav tm="100000">
                                          <p:val>
                                            <p:strVal val="#ppt_h"/>
                                          </p:val>
                                        </p:tav>
                                      </p:tavLst>
                                    </p:anim>
                                    <p:animEffect transition="in" filter="fade">
                                      <p:cBhvr>
                                        <p:cTn id="896" dur="2000"/>
                                        <p:tgtEl>
                                          <p:spTgt spid="22711"/>
                                        </p:tgtEl>
                                      </p:cBhvr>
                                    </p:animEffect>
                                  </p:childTnLst>
                                </p:cTn>
                              </p:par>
                              <p:par>
                                <p:cTn id="897" presetID="53" presetClass="entr" presetSubtype="0" fill="hold" grpId="0" nodeType="withEffect">
                                  <p:stCondLst>
                                    <p:cond delay="0"/>
                                  </p:stCondLst>
                                  <p:childTnLst>
                                    <p:set>
                                      <p:cBhvr>
                                        <p:cTn id="898" dur="1" fill="hold">
                                          <p:stCondLst>
                                            <p:cond delay="0"/>
                                          </p:stCondLst>
                                        </p:cTn>
                                        <p:tgtEl>
                                          <p:spTgt spid="22712"/>
                                        </p:tgtEl>
                                        <p:attrNameLst>
                                          <p:attrName>style.visibility</p:attrName>
                                        </p:attrNameLst>
                                      </p:cBhvr>
                                      <p:to>
                                        <p:strVal val="visible"/>
                                      </p:to>
                                    </p:set>
                                    <p:anim calcmode="lin" valueType="num">
                                      <p:cBhvr>
                                        <p:cTn id="899" dur="2000" fill="hold"/>
                                        <p:tgtEl>
                                          <p:spTgt spid="22712"/>
                                        </p:tgtEl>
                                        <p:attrNameLst>
                                          <p:attrName>ppt_w</p:attrName>
                                        </p:attrNameLst>
                                      </p:cBhvr>
                                      <p:tavLst>
                                        <p:tav tm="0">
                                          <p:val>
                                            <p:fltVal val="0"/>
                                          </p:val>
                                        </p:tav>
                                        <p:tav tm="100000">
                                          <p:val>
                                            <p:strVal val="#ppt_w"/>
                                          </p:val>
                                        </p:tav>
                                      </p:tavLst>
                                    </p:anim>
                                    <p:anim calcmode="lin" valueType="num">
                                      <p:cBhvr>
                                        <p:cTn id="900" dur="2000" fill="hold"/>
                                        <p:tgtEl>
                                          <p:spTgt spid="22712"/>
                                        </p:tgtEl>
                                        <p:attrNameLst>
                                          <p:attrName>ppt_h</p:attrName>
                                        </p:attrNameLst>
                                      </p:cBhvr>
                                      <p:tavLst>
                                        <p:tav tm="0">
                                          <p:val>
                                            <p:fltVal val="0"/>
                                          </p:val>
                                        </p:tav>
                                        <p:tav tm="100000">
                                          <p:val>
                                            <p:strVal val="#ppt_h"/>
                                          </p:val>
                                        </p:tav>
                                      </p:tavLst>
                                    </p:anim>
                                    <p:animEffect transition="in" filter="fade">
                                      <p:cBhvr>
                                        <p:cTn id="901" dur="2000"/>
                                        <p:tgtEl>
                                          <p:spTgt spid="22712"/>
                                        </p:tgtEl>
                                      </p:cBhvr>
                                    </p:animEffect>
                                  </p:childTnLst>
                                </p:cTn>
                              </p:par>
                              <p:par>
                                <p:cTn id="902" presetID="53" presetClass="entr" presetSubtype="0" fill="hold" grpId="0" nodeType="withEffect">
                                  <p:stCondLst>
                                    <p:cond delay="0"/>
                                  </p:stCondLst>
                                  <p:childTnLst>
                                    <p:set>
                                      <p:cBhvr>
                                        <p:cTn id="903" dur="1" fill="hold">
                                          <p:stCondLst>
                                            <p:cond delay="0"/>
                                          </p:stCondLst>
                                        </p:cTn>
                                        <p:tgtEl>
                                          <p:spTgt spid="22713"/>
                                        </p:tgtEl>
                                        <p:attrNameLst>
                                          <p:attrName>style.visibility</p:attrName>
                                        </p:attrNameLst>
                                      </p:cBhvr>
                                      <p:to>
                                        <p:strVal val="visible"/>
                                      </p:to>
                                    </p:set>
                                    <p:anim calcmode="lin" valueType="num">
                                      <p:cBhvr>
                                        <p:cTn id="904" dur="2000" fill="hold"/>
                                        <p:tgtEl>
                                          <p:spTgt spid="22713"/>
                                        </p:tgtEl>
                                        <p:attrNameLst>
                                          <p:attrName>ppt_w</p:attrName>
                                        </p:attrNameLst>
                                      </p:cBhvr>
                                      <p:tavLst>
                                        <p:tav tm="0">
                                          <p:val>
                                            <p:fltVal val="0"/>
                                          </p:val>
                                        </p:tav>
                                        <p:tav tm="100000">
                                          <p:val>
                                            <p:strVal val="#ppt_w"/>
                                          </p:val>
                                        </p:tav>
                                      </p:tavLst>
                                    </p:anim>
                                    <p:anim calcmode="lin" valueType="num">
                                      <p:cBhvr>
                                        <p:cTn id="905" dur="2000" fill="hold"/>
                                        <p:tgtEl>
                                          <p:spTgt spid="22713"/>
                                        </p:tgtEl>
                                        <p:attrNameLst>
                                          <p:attrName>ppt_h</p:attrName>
                                        </p:attrNameLst>
                                      </p:cBhvr>
                                      <p:tavLst>
                                        <p:tav tm="0">
                                          <p:val>
                                            <p:fltVal val="0"/>
                                          </p:val>
                                        </p:tav>
                                        <p:tav tm="100000">
                                          <p:val>
                                            <p:strVal val="#ppt_h"/>
                                          </p:val>
                                        </p:tav>
                                      </p:tavLst>
                                    </p:anim>
                                    <p:animEffect transition="in" filter="fade">
                                      <p:cBhvr>
                                        <p:cTn id="906" dur="2000"/>
                                        <p:tgtEl>
                                          <p:spTgt spid="22713"/>
                                        </p:tgtEl>
                                      </p:cBhvr>
                                    </p:animEffect>
                                  </p:childTnLst>
                                </p:cTn>
                              </p:par>
                              <p:par>
                                <p:cTn id="907" presetID="53" presetClass="entr" presetSubtype="0" fill="hold" grpId="0" nodeType="withEffect">
                                  <p:stCondLst>
                                    <p:cond delay="0"/>
                                  </p:stCondLst>
                                  <p:childTnLst>
                                    <p:set>
                                      <p:cBhvr>
                                        <p:cTn id="908" dur="1" fill="hold">
                                          <p:stCondLst>
                                            <p:cond delay="0"/>
                                          </p:stCondLst>
                                        </p:cTn>
                                        <p:tgtEl>
                                          <p:spTgt spid="22714"/>
                                        </p:tgtEl>
                                        <p:attrNameLst>
                                          <p:attrName>style.visibility</p:attrName>
                                        </p:attrNameLst>
                                      </p:cBhvr>
                                      <p:to>
                                        <p:strVal val="visible"/>
                                      </p:to>
                                    </p:set>
                                    <p:anim calcmode="lin" valueType="num">
                                      <p:cBhvr>
                                        <p:cTn id="909" dur="2000" fill="hold"/>
                                        <p:tgtEl>
                                          <p:spTgt spid="22714"/>
                                        </p:tgtEl>
                                        <p:attrNameLst>
                                          <p:attrName>ppt_w</p:attrName>
                                        </p:attrNameLst>
                                      </p:cBhvr>
                                      <p:tavLst>
                                        <p:tav tm="0">
                                          <p:val>
                                            <p:fltVal val="0"/>
                                          </p:val>
                                        </p:tav>
                                        <p:tav tm="100000">
                                          <p:val>
                                            <p:strVal val="#ppt_w"/>
                                          </p:val>
                                        </p:tav>
                                      </p:tavLst>
                                    </p:anim>
                                    <p:anim calcmode="lin" valueType="num">
                                      <p:cBhvr>
                                        <p:cTn id="910" dur="2000" fill="hold"/>
                                        <p:tgtEl>
                                          <p:spTgt spid="22714"/>
                                        </p:tgtEl>
                                        <p:attrNameLst>
                                          <p:attrName>ppt_h</p:attrName>
                                        </p:attrNameLst>
                                      </p:cBhvr>
                                      <p:tavLst>
                                        <p:tav tm="0">
                                          <p:val>
                                            <p:fltVal val="0"/>
                                          </p:val>
                                        </p:tav>
                                        <p:tav tm="100000">
                                          <p:val>
                                            <p:strVal val="#ppt_h"/>
                                          </p:val>
                                        </p:tav>
                                      </p:tavLst>
                                    </p:anim>
                                    <p:animEffect transition="in" filter="fade">
                                      <p:cBhvr>
                                        <p:cTn id="911" dur="2000"/>
                                        <p:tgtEl>
                                          <p:spTgt spid="22714"/>
                                        </p:tgtEl>
                                      </p:cBhvr>
                                    </p:animEffect>
                                  </p:childTnLst>
                                </p:cTn>
                              </p:par>
                              <p:par>
                                <p:cTn id="912" presetID="53" presetClass="entr" presetSubtype="0" fill="hold" grpId="0" nodeType="withEffect">
                                  <p:stCondLst>
                                    <p:cond delay="0"/>
                                  </p:stCondLst>
                                  <p:childTnLst>
                                    <p:set>
                                      <p:cBhvr>
                                        <p:cTn id="913" dur="1" fill="hold">
                                          <p:stCondLst>
                                            <p:cond delay="0"/>
                                          </p:stCondLst>
                                        </p:cTn>
                                        <p:tgtEl>
                                          <p:spTgt spid="22715"/>
                                        </p:tgtEl>
                                        <p:attrNameLst>
                                          <p:attrName>style.visibility</p:attrName>
                                        </p:attrNameLst>
                                      </p:cBhvr>
                                      <p:to>
                                        <p:strVal val="visible"/>
                                      </p:to>
                                    </p:set>
                                    <p:anim calcmode="lin" valueType="num">
                                      <p:cBhvr>
                                        <p:cTn id="914" dur="2000" fill="hold"/>
                                        <p:tgtEl>
                                          <p:spTgt spid="22715"/>
                                        </p:tgtEl>
                                        <p:attrNameLst>
                                          <p:attrName>ppt_w</p:attrName>
                                        </p:attrNameLst>
                                      </p:cBhvr>
                                      <p:tavLst>
                                        <p:tav tm="0">
                                          <p:val>
                                            <p:fltVal val="0"/>
                                          </p:val>
                                        </p:tav>
                                        <p:tav tm="100000">
                                          <p:val>
                                            <p:strVal val="#ppt_w"/>
                                          </p:val>
                                        </p:tav>
                                      </p:tavLst>
                                    </p:anim>
                                    <p:anim calcmode="lin" valueType="num">
                                      <p:cBhvr>
                                        <p:cTn id="915" dur="2000" fill="hold"/>
                                        <p:tgtEl>
                                          <p:spTgt spid="22715"/>
                                        </p:tgtEl>
                                        <p:attrNameLst>
                                          <p:attrName>ppt_h</p:attrName>
                                        </p:attrNameLst>
                                      </p:cBhvr>
                                      <p:tavLst>
                                        <p:tav tm="0">
                                          <p:val>
                                            <p:fltVal val="0"/>
                                          </p:val>
                                        </p:tav>
                                        <p:tav tm="100000">
                                          <p:val>
                                            <p:strVal val="#ppt_h"/>
                                          </p:val>
                                        </p:tav>
                                      </p:tavLst>
                                    </p:anim>
                                    <p:animEffect transition="in" filter="fade">
                                      <p:cBhvr>
                                        <p:cTn id="916" dur="2000"/>
                                        <p:tgtEl>
                                          <p:spTgt spid="22715"/>
                                        </p:tgtEl>
                                      </p:cBhvr>
                                    </p:animEffect>
                                  </p:childTnLst>
                                </p:cTn>
                              </p:par>
                              <p:par>
                                <p:cTn id="917" presetID="53" presetClass="entr" presetSubtype="0" fill="hold" grpId="0" nodeType="withEffect">
                                  <p:stCondLst>
                                    <p:cond delay="0"/>
                                  </p:stCondLst>
                                  <p:childTnLst>
                                    <p:set>
                                      <p:cBhvr>
                                        <p:cTn id="918" dur="1" fill="hold">
                                          <p:stCondLst>
                                            <p:cond delay="0"/>
                                          </p:stCondLst>
                                        </p:cTn>
                                        <p:tgtEl>
                                          <p:spTgt spid="22716"/>
                                        </p:tgtEl>
                                        <p:attrNameLst>
                                          <p:attrName>style.visibility</p:attrName>
                                        </p:attrNameLst>
                                      </p:cBhvr>
                                      <p:to>
                                        <p:strVal val="visible"/>
                                      </p:to>
                                    </p:set>
                                    <p:anim calcmode="lin" valueType="num">
                                      <p:cBhvr>
                                        <p:cTn id="919" dur="2000" fill="hold"/>
                                        <p:tgtEl>
                                          <p:spTgt spid="22716"/>
                                        </p:tgtEl>
                                        <p:attrNameLst>
                                          <p:attrName>ppt_w</p:attrName>
                                        </p:attrNameLst>
                                      </p:cBhvr>
                                      <p:tavLst>
                                        <p:tav tm="0">
                                          <p:val>
                                            <p:fltVal val="0"/>
                                          </p:val>
                                        </p:tav>
                                        <p:tav tm="100000">
                                          <p:val>
                                            <p:strVal val="#ppt_w"/>
                                          </p:val>
                                        </p:tav>
                                      </p:tavLst>
                                    </p:anim>
                                    <p:anim calcmode="lin" valueType="num">
                                      <p:cBhvr>
                                        <p:cTn id="920" dur="2000" fill="hold"/>
                                        <p:tgtEl>
                                          <p:spTgt spid="22716"/>
                                        </p:tgtEl>
                                        <p:attrNameLst>
                                          <p:attrName>ppt_h</p:attrName>
                                        </p:attrNameLst>
                                      </p:cBhvr>
                                      <p:tavLst>
                                        <p:tav tm="0">
                                          <p:val>
                                            <p:fltVal val="0"/>
                                          </p:val>
                                        </p:tav>
                                        <p:tav tm="100000">
                                          <p:val>
                                            <p:strVal val="#ppt_h"/>
                                          </p:val>
                                        </p:tav>
                                      </p:tavLst>
                                    </p:anim>
                                    <p:animEffect transition="in" filter="fade">
                                      <p:cBhvr>
                                        <p:cTn id="921" dur="2000"/>
                                        <p:tgtEl>
                                          <p:spTgt spid="22716"/>
                                        </p:tgtEl>
                                      </p:cBhvr>
                                    </p:animEffect>
                                  </p:childTnLst>
                                </p:cTn>
                              </p:par>
                              <p:par>
                                <p:cTn id="922" presetID="53" presetClass="entr" presetSubtype="0" fill="hold" grpId="0" nodeType="withEffect">
                                  <p:stCondLst>
                                    <p:cond delay="0"/>
                                  </p:stCondLst>
                                  <p:childTnLst>
                                    <p:set>
                                      <p:cBhvr>
                                        <p:cTn id="923" dur="1" fill="hold">
                                          <p:stCondLst>
                                            <p:cond delay="0"/>
                                          </p:stCondLst>
                                        </p:cTn>
                                        <p:tgtEl>
                                          <p:spTgt spid="22717"/>
                                        </p:tgtEl>
                                        <p:attrNameLst>
                                          <p:attrName>style.visibility</p:attrName>
                                        </p:attrNameLst>
                                      </p:cBhvr>
                                      <p:to>
                                        <p:strVal val="visible"/>
                                      </p:to>
                                    </p:set>
                                    <p:anim calcmode="lin" valueType="num">
                                      <p:cBhvr>
                                        <p:cTn id="924" dur="2000" fill="hold"/>
                                        <p:tgtEl>
                                          <p:spTgt spid="22717"/>
                                        </p:tgtEl>
                                        <p:attrNameLst>
                                          <p:attrName>ppt_w</p:attrName>
                                        </p:attrNameLst>
                                      </p:cBhvr>
                                      <p:tavLst>
                                        <p:tav tm="0">
                                          <p:val>
                                            <p:fltVal val="0"/>
                                          </p:val>
                                        </p:tav>
                                        <p:tav tm="100000">
                                          <p:val>
                                            <p:strVal val="#ppt_w"/>
                                          </p:val>
                                        </p:tav>
                                      </p:tavLst>
                                    </p:anim>
                                    <p:anim calcmode="lin" valueType="num">
                                      <p:cBhvr>
                                        <p:cTn id="925" dur="2000" fill="hold"/>
                                        <p:tgtEl>
                                          <p:spTgt spid="22717"/>
                                        </p:tgtEl>
                                        <p:attrNameLst>
                                          <p:attrName>ppt_h</p:attrName>
                                        </p:attrNameLst>
                                      </p:cBhvr>
                                      <p:tavLst>
                                        <p:tav tm="0">
                                          <p:val>
                                            <p:fltVal val="0"/>
                                          </p:val>
                                        </p:tav>
                                        <p:tav tm="100000">
                                          <p:val>
                                            <p:strVal val="#ppt_h"/>
                                          </p:val>
                                        </p:tav>
                                      </p:tavLst>
                                    </p:anim>
                                    <p:animEffect transition="in" filter="fade">
                                      <p:cBhvr>
                                        <p:cTn id="926" dur="2000"/>
                                        <p:tgtEl>
                                          <p:spTgt spid="22717"/>
                                        </p:tgtEl>
                                      </p:cBhvr>
                                    </p:animEffect>
                                  </p:childTnLst>
                                </p:cTn>
                              </p:par>
                              <p:par>
                                <p:cTn id="927" presetID="53" presetClass="entr" presetSubtype="0" fill="hold" grpId="0" nodeType="withEffect">
                                  <p:stCondLst>
                                    <p:cond delay="0"/>
                                  </p:stCondLst>
                                  <p:childTnLst>
                                    <p:set>
                                      <p:cBhvr>
                                        <p:cTn id="928" dur="1" fill="hold">
                                          <p:stCondLst>
                                            <p:cond delay="0"/>
                                          </p:stCondLst>
                                        </p:cTn>
                                        <p:tgtEl>
                                          <p:spTgt spid="22718"/>
                                        </p:tgtEl>
                                        <p:attrNameLst>
                                          <p:attrName>style.visibility</p:attrName>
                                        </p:attrNameLst>
                                      </p:cBhvr>
                                      <p:to>
                                        <p:strVal val="visible"/>
                                      </p:to>
                                    </p:set>
                                    <p:anim calcmode="lin" valueType="num">
                                      <p:cBhvr>
                                        <p:cTn id="929" dur="2000" fill="hold"/>
                                        <p:tgtEl>
                                          <p:spTgt spid="22718"/>
                                        </p:tgtEl>
                                        <p:attrNameLst>
                                          <p:attrName>ppt_w</p:attrName>
                                        </p:attrNameLst>
                                      </p:cBhvr>
                                      <p:tavLst>
                                        <p:tav tm="0">
                                          <p:val>
                                            <p:fltVal val="0"/>
                                          </p:val>
                                        </p:tav>
                                        <p:tav tm="100000">
                                          <p:val>
                                            <p:strVal val="#ppt_w"/>
                                          </p:val>
                                        </p:tav>
                                      </p:tavLst>
                                    </p:anim>
                                    <p:anim calcmode="lin" valueType="num">
                                      <p:cBhvr>
                                        <p:cTn id="930" dur="2000" fill="hold"/>
                                        <p:tgtEl>
                                          <p:spTgt spid="22718"/>
                                        </p:tgtEl>
                                        <p:attrNameLst>
                                          <p:attrName>ppt_h</p:attrName>
                                        </p:attrNameLst>
                                      </p:cBhvr>
                                      <p:tavLst>
                                        <p:tav tm="0">
                                          <p:val>
                                            <p:fltVal val="0"/>
                                          </p:val>
                                        </p:tav>
                                        <p:tav tm="100000">
                                          <p:val>
                                            <p:strVal val="#ppt_h"/>
                                          </p:val>
                                        </p:tav>
                                      </p:tavLst>
                                    </p:anim>
                                    <p:animEffect transition="in" filter="fade">
                                      <p:cBhvr>
                                        <p:cTn id="931" dur="2000"/>
                                        <p:tgtEl>
                                          <p:spTgt spid="22718"/>
                                        </p:tgtEl>
                                      </p:cBhvr>
                                    </p:animEffect>
                                  </p:childTnLst>
                                </p:cTn>
                              </p:par>
                              <p:par>
                                <p:cTn id="932" presetID="53" presetClass="entr" presetSubtype="0" fill="hold" grpId="0" nodeType="withEffect">
                                  <p:stCondLst>
                                    <p:cond delay="0"/>
                                  </p:stCondLst>
                                  <p:childTnLst>
                                    <p:set>
                                      <p:cBhvr>
                                        <p:cTn id="933" dur="1" fill="hold">
                                          <p:stCondLst>
                                            <p:cond delay="0"/>
                                          </p:stCondLst>
                                        </p:cTn>
                                        <p:tgtEl>
                                          <p:spTgt spid="22719"/>
                                        </p:tgtEl>
                                        <p:attrNameLst>
                                          <p:attrName>style.visibility</p:attrName>
                                        </p:attrNameLst>
                                      </p:cBhvr>
                                      <p:to>
                                        <p:strVal val="visible"/>
                                      </p:to>
                                    </p:set>
                                    <p:anim calcmode="lin" valueType="num">
                                      <p:cBhvr>
                                        <p:cTn id="934" dur="2000" fill="hold"/>
                                        <p:tgtEl>
                                          <p:spTgt spid="22719"/>
                                        </p:tgtEl>
                                        <p:attrNameLst>
                                          <p:attrName>ppt_w</p:attrName>
                                        </p:attrNameLst>
                                      </p:cBhvr>
                                      <p:tavLst>
                                        <p:tav tm="0">
                                          <p:val>
                                            <p:fltVal val="0"/>
                                          </p:val>
                                        </p:tav>
                                        <p:tav tm="100000">
                                          <p:val>
                                            <p:strVal val="#ppt_w"/>
                                          </p:val>
                                        </p:tav>
                                      </p:tavLst>
                                    </p:anim>
                                    <p:anim calcmode="lin" valueType="num">
                                      <p:cBhvr>
                                        <p:cTn id="935" dur="2000" fill="hold"/>
                                        <p:tgtEl>
                                          <p:spTgt spid="22719"/>
                                        </p:tgtEl>
                                        <p:attrNameLst>
                                          <p:attrName>ppt_h</p:attrName>
                                        </p:attrNameLst>
                                      </p:cBhvr>
                                      <p:tavLst>
                                        <p:tav tm="0">
                                          <p:val>
                                            <p:fltVal val="0"/>
                                          </p:val>
                                        </p:tav>
                                        <p:tav tm="100000">
                                          <p:val>
                                            <p:strVal val="#ppt_h"/>
                                          </p:val>
                                        </p:tav>
                                      </p:tavLst>
                                    </p:anim>
                                    <p:animEffect transition="in" filter="fade">
                                      <p:cBhvr>
                                        <p:cTn id="936" dur="2000"/>
                                        <p:tgtEl>
                                          <p:spTgt spid="22719"/>
                                        </p:tgtEl>
                                      </p:cBhvr>
                                    </p:animEffect>
                                  </p:childTnLst>
                                </p:cTn>
                              </p:par>
                              <p:par>
                                <p:cTn id="937" presetID="53" presetClass="entr" presetSubtype="0" fill="hold" grpId="0" nodeType="withEffect">
                                  <p:stCondLst>
                                    <p:cond delay="0"/>
                                  </p:stCondLst>
                                  <p:childTnLst>
                                    <p:set>
                                      <p:cBhvr>
                                        <p:cTn id="938" dur="1" fill="hold">
                                          <p:stCondLst>
                                            <p:cond delay="0"/>
                                          </p:stCondLst>
                                        </p:cTn>
                                        <p:tgtEl>
                                          <p:spTgt spid="22720"/>
                                        </p:tgtEl>
                                        <p:attrNameLst>
                                          <p:attrName>style.visibility</p:attrName>
                                        </p:attrNameLst>
                                      </p:cBhvr>
                                      <p:to>
                                        <p:strVal val="visible"/>
                                      </p:to>
                                    </p:set>
                                    <p:anim calcmode="lin" valueType="num">
                                      <p:cBhvr>
                                        <p:cTn id="939" dur="2000" fill="hold"/>
                                        <p:tgtEl>
                                          <p:spTgt spid="22720"/>
                                        </p:tgtEl>
                                        <p:attrNameLst>
                                          <p:attrName>ppt_w</p:attrName>
                                        </p:attrNameLst>
                                      </p:cBhvr>
                                      <p:tavLst>
                                        <p:tav tm="0">
                                          <p:val>
                                            <p:fltVal val="0"/>
                                          </p:val>
                                        </p:tav>
                                        <p:tav tm="100000">
                                          <p:val>
                                            <p:strVal val="#ppt_w"/>
                                          </p:val>
                                        </p:tav>
                                      </p:tavLst>
                                    </p:anim>
                                    <p:anim calcmode="lin" valueType="num">
                                      <p:cBhvr>
                                        <p:cTn id="940" dur="2000" fill="hold"/>
                                        <p:tgtEl>
                                          <p:spTgt spid="22720"/>
                                        </p:tgtEl>
                                        <p:attrNameLst>
                                          <p:attrName>ppt_h</p:attrName>
                                        </p:attrNameLst>
                                      </p:cBhvr>
                                      <p:tavLst>
                                        <p:tav tm="0">
                                          <p:val>
                                            <p:fltVal val="0"/>
                                          </p:val>
                                        </p:tav>
                                        <p:tav tm="100000">
                                          <p:val>
                                            <p:strVal val="#ppt_h"/>
                                          </p:val>
                                        </p:tav>
                                      </p:tavLst>
                                    </p:anim>
                                    <p:animEffect transition="in" filter="fade">
                                      <p:cBhvr>
                                        <p:cTn id="941" dur="2000"/>
                                        <p:tgtEl>
                                          <p:spTgt spid="22720"/>
                                        </p:tgtEl>
                                      </p:cBhvr>
                                    </p:animEffect>
                                  </p:childTnLst>
                                </p:cTn>
                              </p:par>
                              <p:par>
                                <p:cTn id="942" presetID="53" presetClass="entr" presetSubtype="0" fill="hold" grpId="0" nodeType="withEffect">
                                  <p:stCondLst>
                                    <p:cond delay="0"/>
                                  </p:stCondLst>
                                  <p:childTnLst>
                                    <p:set>
                                      <p:cBhvr>
                                        <p:cTn id="943" dur="1" fill="hold">
                                          <p:stCondLst>
                                            <p:cond delay="0"/>
                                          </p:stCondLst>
                                        </p:cTn>
                                        <p:tgtEl>
                                          <p:spTgt spid="22721"/>
                                        </p:tgtEl>
                                        <p:attrNameLst>
                                          <p:attrName>style.visibility</p:attrName>
                                        </p:attrNameLst>
                                      </p:cBhvr>
                                      <p:to>
                                        <p:strVal val="visible"/>
                                      </p:to>
                                    </p:set>
                                    <p:anim calcmode="lin" valueType="num">
                                      <p:cBhvr>
                                        <p:cTn id="944" dur="2000" fill="hold"/>
                                        <p:tgtEl>
                                          <p:spTgt spid="22721"/>
                                        </p:tgtEl>
                                        <p:attrNameLst>
                                          <p:attrName>ppt_w</p:attrName>
                                        </p:attrNameLst>
                                      </p:cBhvr>
                                      <p:tavLst>
                                        <p:tav tm="0">
                                          <p:val>
                                            <p:fltVal val="0"/>
                                          </p:val>
                                        </p:tav>
                                        <p:tav tm="100000">
                                          <p:val>
                                            <p:strVal val="#ppt_w"/>
                                          </p:val>
                                        </p:tav>
                                      </p:tavLst>
                                    </p:anim>
                                    <p:anim calcmode="lin" valueType="num">
                                      <p:cBhvr>
                                        <p:cTn id="945" dur="2000" fill="hold"/>
                                        <p:tgtEl>
                                          <p:spTgt spid="22721"/>
                                        </p:tgtEl>
                                        <p:attrNameLst>
                                          <p:attrName>ppt_h</p:attrName>
                                        </p:attrNameLst>
                                      </p:cBhvr>
                                      <p:tavLst>
                                        <p:tav tm="0">
                                          <p:val>
                                            <p:fltVal val="0"/>
                                          </p:val>
                                        </p:tav>
                                        <p:tav tm="100000">
                                          <p:val>
                                            <p:strVal val="#ppt_h"/>
                                          </p:val>
                                        </p:tav>
                                      </p:tavLst>
                                    </p:anim>
                                    <p:animEffect transition="in" filter="fade">
                                      <p:cBhvr>
                                        <p:cTn id="946" dur="2000"/>
                                        <p:tgtEl>
                                          <p:spTgt spid="22721"/>
                                        </p:tgtEl>
                                      </p:cBhvr>
                                    </p:animEffect>
                                  </p:childTnLst>
                                </p:cTn>
                              </p:par>
                              <p:par>
                                <p:cTn id="947" presetID="53" presetClass="entr" presetSubtype="0" fill="hold" grpId="0" nodeType="withEffect">
                                  <p:stCondLst>
                                    <p:cond delay="0"/>
                                  </p:stCondLst>
                                  <p:childTnLst>
                                    <p:set>
                                      <p:cBhvr>
                                        <p:cTn id="948" dur="1" fill="hold">
                                          <p:stCondLst>
                                            <p:cond delay="0"/>
                                          </p:stCondLst>
                                        </p:cTn>
                                        <p:tgtEl>
                                          <p:spTgt spid="22722"/>
                                        </p:tgtEl>
                                        <p:attrNameLst>
                                          <p:attrName>style.visibility</p:attrName>
                                        </p:attrNameLst>
                                      </p:cBhvr>
                                      <p:to>
                                        <p:strVal val="visible"/>
                                      </p:to>
                                    </p:set>
                                    <p:anim calcmode="lin" valueType="num">
                                      <p:cBhvr>
                                        <p:cTn id="949" dur="2000" fill="hold"/>
                                        <p:tgtEl>
                                          <p:spTgt spid="22722"/>
                                        </p:tgtEl>
                                        <p:attrNameLst>
                                          <p:attrName>ppt_w</p:attrName>
                                        </p:attrNameLst>
                                      </p:cBhvr>
                                      <p:tavLst>
                                        <p:tav tm="0">
                                          <p:val>
                                            <p:fltVal val="0"/>
                                          </p:val>
                                        </p:tav>
                                        <p:tav tm="100000">
                                          <p:val>
                                            <p:strVal val="#ppt_w"/>
                                          </p:val>
                                        </p:tav>
                                      </p:tavLst>
                                    </p:anim>
                                    <p:anim calcmode="lin" valueType="num">
                                      <p:cBhvr>
                                        <p:cTn id="950" dur="2000" fill="hold"/>
                                        <p:tgtEl>
                                          <p:spTgt spid="22722"/>
                                        </p:tgtEl>
                                        <p:attrNameLst>
                                          <p:attrName>ppt_h</p:attrName>
                                        </p:attrNameLst>
                                      </p:cBhvr>
                                      <p:tavLst>
                                        <p:tav tm="0">
                                          <p:val>
                                            <p:fltVal val="0"/>
                                          </p:val>
                                        </p:tav>
                                        <p:tav tm="100000">
                                          <p:val>
                                            <p:strVal val="#ppt_h"/>
                                          </p:val>
                                        </p:tav>
                                      </p:tavLst>
                                    </p:anim>
                                    <p:animEffect transition="in" filter="fade">
                                      <p:cBhvr>
                                        <p:cTn id="951" dur="2000"/>
                                        <p:tgtEl>
                                          <p:spTgt spid="22722"/>
                                        </p:tgtEl>
                                      </p:cBhvr>
                                    </p:animEffect>
                                  </p:childTnLst>
                                </p:cTn>
                              </p:par>
                              <p:par>
                                <p:cTn id="952" presetID="53" presetClass="entr" presetSubtype="0" fill="hold" grpId="0" nodeType="withEffect">
                                  <p:stCondLst>
                                    <p:cond delay="0"/>
                                  </p:stCondLst>
                                  <p:childTnLst>
                                    <p:set>
                                      <p:cBhvr>
                                        <p:cTn id="953" dur="1" fill="hold">
                                          <p:stCondLst>
                                            <p:cond delay="0"/>
                                          </p:stCondLst>
                                        </p:cTn>
                                        <p:tgtEl>
                                          <p:spTgt spid="22723"/>
                                        </p:tgtEl>
                                        <p:attrNameLst>
                                          <p:attrName>style.visibility</p:attrName>
                                        </p:attrNameLst>
                                      </p:cBhvr>
                                      <p:to>
                                        <p:strVal val="visible"/>
                                      </p:to>
                                    </p:set>
                                    <p:anim calcmode="lin" valueType="num">
                                      <p:cBhvr>
                                        <p:cTn id="954" dur="2000" fill="hold"/>
                                        <p:tgtEl>
                                          <p:spTgt spid="22723"/>
                                        </p:tgtEl>
                                        <p:attrNameLst>
                                          <p:attrName>ppt_w</p:attrName>
                                        </p:attrNameLst>
                                      </p:cBhvr>
                                      <p:tavLst>
                                        <p:tav tm="0">
                                          <p:val>
                                            <p:fltVal val="0"/>
                                          </p:val>
                                        </p:tav>
                                        <p:tav tm="100000">
                                          <p:val>
                                            <p:strVal val="#ppt_w"/>
                                          </p:val>
                                        </p:tav>
                                      </p:tavLst>
                                    </p:anim>
                                    <p:anim calcmode="lin" valueType="num">
                                      <p:cBhvr>
                                        <p:cTn id="955" dur="2000" fill="hold"/>
                                        <p:tgtEl>
                                          <p:spTgt spid="22723"/>
                                        </p:tgtEl>
                                        <p:attrNameLst>
                                          <p:attrName>ppt_h</p:attrName>
                                        </p:attrNameLst>
                                      </p:cBhvr>
                                      <p:tavLst>
                                        <p:tav tm="0">
                                          <p:val>
                                            <p:fltVal val="0"/>
                                          </p:val>
                                        </p:tav>
                                        <p:tav tm="100000">
                                          <p:val>
                                            <p:strVal val="#ppt_h"/>
                                          </p:val>
                                        </p:tav>
                                      </p:tavLst>
                                    </p:anim>
                                    <p:animEffect transition="in" filter="fade">
                                      <p:cBhvr>
                                        <p:cTn id="956" dur="2000"/>
                                        <p:tgtEl>
                                          <p:spTgt spid="22723"/>
                                        </p:tgtEl>
                                      </p:cBhvr>
                                    </p:animEffect>
                                  </p:childTnLst>
                                </p:cTn>
                              </p:par>
                              <p:par>
                                <p:cTn id="957" presetID="53" presetClass="entr" presetSubtype="0" fill="hold" grpId="0" nodeType="withEffect">
                                  <p:stCondLst>
                                    <p:cond delay="0"/>
                                  </p:stCondLst>
                                  <p:childTnLst>
                                    <p:set>
                                      <p:cBhvr>
                                        <p:cTn id="958" dur="1" fill="hold">
                                          <p:stCondLst>
                                            <p:cond delay="0"/>
                                          </p:stCondLst>
                                        </p:cTn>
                                        <p:tgtEl>
                                          <p:spTgt spid="22724"/>
                                        </p:tgtEl>
                                        <p:attrNameLst>
                                          <p:attrName>style.visibility</p:attrName>
                                        </p:attrNameLst>
                                      </p:cBhvr>
                                      <p:to>
                                        <p:strVal val="visible"/>
                                      </p:to>
                                    </p:set>
                                    <p:anim calcmode="lin" valueType="num">
                                      <p:cBhvr>
                                        <p:cTn id="959" dur="2000" fill="hold"/>
                                        <p:tgtEl>
                                          <p:spTgt spid="22724"/>
                                        </p:tgtEl>
                                        <p:attrNameLst>
                                          <p:attrName>ppt_w</p:attrName>
                                        </p:attrNameLst>
                                      </p:cBhvr>
                                      <p:tavLst>
                                        <p:tav tm="0">
                                          <p:val>
                                            <p:fltVal val="0"/>
                                          </p:val>
                                        </p:tav>
                                        <p:tav tm="100000">
                                          <p:val>
                                            <p:strVal val="#ppt_w"/>
                                          </p:val>
                                        </p:tav>
                                      </p:tavLst>
                                    </p:anim>
                                    <p:anim calcmode="lin" valueType="num">
                                      <p:cBhvr>
                                        <p:cTn id="960" dur="2000" fill="hold"/>
                                        <p:tgtEl>
                                          <p:spTgt spid="22724"/>
                                        </p:tgtEl>
                                        <p:attrNameLst>
                                          <p:attrName>ppt_h</p:attrName>
                                        </p:attrNameLst>
                                      </p:cBhvr>
                                      <p:tavLst>
                                        <p:tav tm="0">
                                          <p:val>
                                            <p:fltVal val="0"/>
                                          </p:val>
                                        </p:tav>
                                        <p:tav tm="100000">
                                          <p:val>
                                            <p:strVal val="#ppt_h"/>
                                          </p:val>
                                        </p:tav>
                                      </p:tavLst>
                                    </p:anim>
                                    <p:animEffect transition="in" filter="fade">
                                      <p:cBhvr>
                                        <p:cTn id="961" dur="2000"/>
                                        <p:tgtEl>
                                          <p:spTgt spid="22724"/>
                                        </p:tgtEl>
                                      </p:cBhvr>
                                    </p:animEffect>
                                  </p:childTnLst>
                                </p:cTn>
                              </p:par>
                              <p:par>
                                <p:cTn id="962" presetID="53" presetClass="entr" presetSubtype="0" fill="hold" grpId="0" nodeType="withEffect">
                                  <p:stCondLst>
                                    <p:cond delay="0"/>
                                  </p:stCondLst>
                                  <p:childTnLst>
                                    <p:set>
                                      <p:cBhvr>
                                        <p:cTn id="963" dur="1" fill="hold">
                                          <p:stCondLst>
                                            <p:cond delay="0"/>
                                          </p:stCondLst>
                                        </p:cTn>
                                        <p:tgtEl>
                                          <p:spTgt spid="22725"/>
                                        </p:tgtEl>
                                        <p:attrNameLst>
                                          <p:attrName>style.visibility</p:attrName>
                                        </p:attrNameLst>
                                      </p:cBhvr>
                                      <p:to>
                                        <p:strVal val="visible"/>
                                      </p:to>
                                    </p:set>
                                    <p:anim calcmode="lin" valueType="num">
                                      <p:cBhvr>
                                        <p:cTn id="964" dur="2000" fill="hold"/>
                                        <p:tgtEl>
                                          <p:spTgt spid="22725"/>
                                        </p:tgtEl>
                                        <p:attrNameLst>
                                          <p:attrName>ppt_w</p:attrName>
                                        </p:attrNameLst>
                                      </p:cBhvr>
                                      <p:tavLst>
                                        <p:tav tm="0">
                                          <p:val>
                                            <p:fltVal val="0"/>
                                          </p:val>
                                        </p:tav>
                                        <p:tav tm="100000">
                                          <p:val>
                                            <p:strVal val="#ppt_w"/>
                                          </p:val>
                                        </p:tav>
                                      </p:tavLst>
                                    </p:anim>
                                    <p:anim calcmode="lin" valueType="num">
                                      <p:cBhvr>
                                        <p:cTn id="965" dur="2000" fill="hold"/>
                                        <p:tgtEl>
                                          <p:spTgt spid="22725"/>
                                        </p:tgtEl>
                                        <p:attrNameLst>
                                          <p:attrName>ppt_h</p:attrName>
                                        </p:attrNameLst>
                                      </p:cBhvr>
                                      <p:tavLst>
                                        <p:tav tm="0">
                                          <p:val>
                                            <p:fltVal val="0"/>
                                          </p:val>
                                        </p:tav>
                                        <p:tav tm="100000">
                                          <p:val>
                                            <p:strVal val="#ppt_h"/>
                                          </p:val>
                                        </p:tav>
                                      </p:tavLst>
                                    </p:anim>
                                    <p:animEffect transition="in" filter="fade">
                                      <p:cBhvr>
                                        <p:cTn id="966" dur="2000"/>
                                        <p:tgtEl>
                                          <p:spTgt spid="22725"/>
                                        </p:tgtEl>
                                      </p:cBhvr>
                                    </p:animEffect>
                                  </p:childTnLst>
                                </p:cTn>
                              </p:par>
                              <p:par>
                                <p:cTn id="967" presetID="53" presetClass="entr" presetSubtype="0" fill="hold" grpId="0" nodeType="withEffect">
                                  <p:stCondLst>
                                    <p:cond delay="0"/>
                                  </p:stCondLst>
                                  <p:childTnLst>
                                    <p:set>
                                      <p:cBhvr>
                                        <p:cTn id="968" dur="1" fill="hold">
                                          <p:stCondLst>
                                            <p:cond delay="0"/>
                                          </p:stCondLst>
                                        </p:cTn>
                                        <p:tgtEl>
                                          <p:spTgt spid="22726"/>
                                        </p:tgtEl>
                                        <p:attrNameLst>
                                          <p:attrName>style.visibility</p:attrName>
                                        </p:attrNameLst>
                                      </p:cBhvr>
                                      <p:to>
                                        <p:strVal val="visible"/>
                                      </p:to>
                                    </p:set>
                                    <p:anim calcmode="lin" valueType="num">
                                      <p:cBhvr>
                                        <p:cTn id="969" dur="2000" fill="hold"/>
                                        <p:tgtEl>
                                          <p:spTgt spid="22726"/>
                                        </p:tgtEl>
                                        <p:attrNameLst>
                                          <p:attrName>ppt_w</p:attrName>
                                        </p:attrNameLst>
                                      </p:cBhvr>
                                      <p:tavLst>
                                        <p:tav tm="0">
                                          <p:val>
                                            <p:fltVal val="0"/>
                                          </p:val>
                                        </p:tav>
                                        <p:tav tm="100000">
                                          <p:val>
                                            <p:strVal val="#ppt_w"/>
                                          </p:val>
                                        </p:tav>
                                      </p:tavLst>
                                    </p:anim>
                                    <p:anim calcmode="lin" valueType="num">
                                      <p:cBhvr>
                                        <p:cTn id="970" dur="2000" fill="hold"/>
                                        <p:tgtEl>
                                          <p:spTgt spid="22726"/>
                                        </p:tgtEl>
                                        <p:attrNameLst>
                                          <p:attrName>ppt_h</p:attrName>
                                        </p:attrNameLst>
                                      </p:cBhvr>
                                      <p:tavLst>
                                        <p:tav tm="0">
                                          <p:val>
                                            <p:fltVal val="0"/>
                                          </p:val>
                                        </p:tav>
                                        <p:tav tm="100000">
                                          <p:val>
                                            <p:strVal val="#ppt_h"/>
                                          </p:val>
                                        </p:tav>
                                      </p:tavLst>
                                    </p:anim>
                                    <p:animEffect transition="in" filter="fade">
                                      <p:cBhvr>
                                        <p:cTn id="971" dur="2000"/>
                                        <p:tgtEl>
                                          <p:spTgt spid="22726"/>
                                        </p:tgtEl>
                                      </p:cBhvr>
                                    </p:animEffect>
                                  </p:childTnLst>
                                </p:cTn>
                              </p:par>
                              <p:par>
                                <p:cTn id="972" presetID="53" presetClass="entr" presetSubtype="0" fill="hold" grpId="0" nodeType="withEffect">
                                  <p:stCondLst>
                                    <p:cond delay="0"/>
                                  </p:stCondLst>
                                  <p:childTnLst>
                                    <p:set>
                                      <p:cBhvr>
                                        <p:cTn id="973" dur="1" fill="hold">
                                          <p:stCondLst>
                                            <p:cond delay="0"/>
                                          </p:stCondLst>
                                        </p:cTn>
                                        <p:tgtEl>
                                          <p:spTgt spid="22727"/>
                                        </p:tgtEl>
                                        <p:attrNameLst>
                                          <p:attrName>style.visibility</p:attrName>
                                        </p:attrNameLst>
                                      </p:cBhvr>
                                      <p:to>
                                        <p:strVal val="visible"/>
                                      </p:to>
                                    </p:set>
                                    <p:anim calcmode="lin" valueType="num">
                                      <p:cBhvr>
                                        <p:cTn id="974" dur="2000" fill="hold"/>
                                        <p:tgtEl>
                                          <p:spTgt spid="22727"/>
                                        </p:tgtEl>
                                        <p:attrNameLst>
                                          <p:attrName>ppt_w</p:attrName>
                                        </p:attrNameLst>
                                      </p:cBhvr>
                                      <p:tavLst>
                                        <p:tav tm="0">
                                          <p:val>
                                            <p:fltVal val="0"/>
                                          </p:val>
                                        </p:tav>
                                        <p:tav tm="100000">
                                          <p:val>
                                            <p:strVal val="#ppt_w"/>
                                          </p:val>
                                        </p:tav>
                                      </p:tavLst>
                                    </p:anim>
                                    <p:anim calcmode="lin" valueType="num">
                                      <p:cBhvr>
                                        <p:cTn id="975" dur="2000" fill="hold"/>
                                        <p:tgtEl>
                                          <p:spTgt spid="22727"/>
                                        </p:tgtEl>
                                        <p:attrNameLst>
                                          <p:attrName>ppt_h</p:attrName>
                                        </p:attrNameLst>
                                      </p:cBhvr>
                                      <p:tavLst>
                                        <p:tav tm="0">
                                          <p:val>
                                            <p:fltVal val="0"/>
                                          </p:val>
                                        </p:tav>
                                        <p:tav tm="100000">
                                          <p:val>
                                            <p:strVal val="#ppt_h"/>
                                          </p:val>
                                        </p:tav>
                                      </p:tavLst>
                                    </p:anim>
                                    <p:animEffect transition="in" filter="fade">
                                      <p:cBhvr>
                                        <p:cTn id="976" dur="2000"/>
                                        <p:tgtEl>
                                          <p:spTgt spid="22727"/>
                                        </p:tgtEl>
                                      </p:cBhvr>
                                    </p:animEffect>
                                  </p:childTnLst>
                                </p:cTn>
                              </p:par>
                              <p:par>
                                <p:cTn id="977" presetID="53" presetClass="entr" presetSubtype="0" fill="hold" grpId="0" nodeType="withEffect">
                                  <p:stCondLst>
                                    <p:cond delay="0"/>
                                  </p:stCondLst>
                                  <p:childTnLst>
                                    <p:set>
                                      <p:cBhvr>
                                        <p:cTn id="978" dur="1" fill="hold">
                                          <p:stCondLst>
                                            <p:cond delay="0"/>
                                          </p:stCondLst>
                                        </p:cTn>
                                        <p:tgtEl>
                                          <p:spTgt spid="22728"/>
                                        </p:tgtEl>
                                        <p:attrNameLst>
                                          <p:attrName>style.visibility</p:attrName>
                                        </p:attrNameLst>
                                      </p:cBhvr>
                                      <p:to>
                                        <p:strVal val="visible"/>
                                      </p:to>
                                    </p:set>
                                    <p:anim calcmode="lin" valueType="num">
                                      <p:cBhvr>
                                        <p:cTn id="979" dur="2000" fill="hold"/>
                                        <p:tgtEl>
                                          <p:spTgt spid="22728"/>
                                        </p:tgtEl>
                                        <p:attrNameLst>
                                          <p:attrName>ppt_w</p:attrName>
                                        </p:attrNameLst>
                                      </p:cBhvr>
                                      <p:tavLst>
                                        <p:tav tm="0">
                                          <p:val>
                                            <p:fltVal val="0"/>
                                          </p:val>
                                        </p:tav>
                                        <p:tav tm="100000">
                                          <p:val>
                                            <p:strVal val="#ppt_w"/>
                                          </p:val>
                                        </p:tav>
                                      </p:tavLst>
                                    </p:anim>
                                    <p:anim calcmode="lin" valueType="num">
                                      <p:cBhvr>
                                        <p:cTn id="980" dur="2000" fill="hold"/>
                                        <p:tgtEl>
                                          <p:spTgt spid="22728"/>
                                        </p:tgtEl>
                                        <p:attrNameLst>
                                          <p:attrName>ppt_h</p:attrName>
                                        </p:attrNameLst>
                                      </p:cBhvr>
                                      <p:tavLst>
                                        <p:tav tm="0">
                                          <p:val>
                                            <p:fltVal val="0"/>
                                          </p:val>
                                        </p:tav>
                                        <p:tav tm="100000">
                                          <p:val>
                                            <p:strVal val="#ppt_h"/>
                                          </p:val>
                                        </p:tav>
                                      </p:tavLst>
                                    </p:anim>
                                    <p:animEffect transition="in" filter="fade">
                                      <p:cBhvr>
                                        <p:cTn id="981" dur="2000"/>
                                        <p:tgtEl>
                                          <p:spTgt spid="22728"/>
                                        </p:tgtEl>
                                      </p:cBhvr>
                                    </p:animEffect>
                                  </p:childTnLst>
                                </p:cTn>
                              </p:par>
                              <p:par>
                                <p:cTn id="982" presetID="53" presetClass="entr" presetSubtype="0" fill="hold" grpId="0" nodeType="withEffect">
                                  <p:stCondLst>
                                    <p:cond delay="0"/>
                                  </p:stCondLst>
                                  <p:childTnLst>
                                    <p:set>
                                      <p:cBhvr>
                                        <p:cTn id="983" dur="1" fill="hold">
                                          <p:stCondLst>
                                            <p:cond delay="0"/>
                                          </p:stCondLst>
                                        </p:cTn>
                                        <p:tgtEl>
                                          <p:spTgt spid="22729"/>
                                        </p:tgtEl>
                                        <p:attrNameLst>
                                          <p:attrName>style.visibility</p:attrName>
                                        </p:attrNameLst>
                                      </p:cBhvr>
                                      <p:to>
                                        <p:strVal val="visible"/>
                                      </p:to>
                                    </p:set>
                                    <p:anim calcmode="lin" valueType="num">
                                      <p:cBhvr>
                                        <p:cTn id="984" dur="2000" fill="hold"/>
                                        <p:tgtEl>
                                          <p:spTgt spid="22729"/>
                                        </p:tgtEl>
                                        <p:attrNameLst>
                                          <p:attrName>ppt_w</p:attrName>
                                        </p:attrNameLst>
                                      </p:cBhvr>
                                      <p:tavLst>
                                        <p:tav tm="0">
                                          <p:val>
                                            <p:fltVal val="0"/>
                                          </p:val>
                                        </p:tav>
                                        <p:tav tm="100000">
                                          <p:val>
                                            <p:strVal val="#ppt_w"/>
                                          </p:val>
                                        </p:tav>
                                      </p:tavLst>
                                    </p:anim>
                                    <p:anim calcmode="lin" valueType="num">
                                      <p:cBhvr>
                                        <p:cTn id="985" dur="2000" fill="hold"/>
                                        <p:tgtEl>
                                          <p:spTgt spid="22729"/>
                                        </p:tgtEl>
                                        <p:attrNameLst>
                                          <p:attrName>ppt_h</p:attrName>
                                        </p:attrNameLst>
                                      </p:cBhvr>
                                      <p:tavLst>
                                        <p:tav tm="0">
                                          <p:val>
                                            <p:fltVal val="0"/>
                                          </p:val>
                                        </p:tav>
                                        <p:tav tm="100000">
                                          <p:val>
                                            <p:strVal val="#ppt_h"/>
                                          </p:val>
                                        </p:tav>
                                      </p:tavLst>
                                    </p:anim>
                                    <p:animEffect transition="in" filter="fade">
                                      <p:cBhvr>
                                        <p:cTn id="986" dur="2000"/>
                                        <p:tgtEl>
                                          <p:spTgt spid="22729"/>
                                        </p:tgtEl>
                                      </p:cBhvr>
                                    </p:animEffect>
                                  </p:childTnLst>
                                </p:cTn>
                              </p:par>
                              <p:par>
                                <p:cTn id="987" presetID="53" presetClass="entr" presetSubtype="0" fill="hold" grpId="0" nodeType="withEffect">
                                  <p:stCondLst>
                                    <p:cond delay="0"/>
                                  </p:stCondLst>
                                  <p:childTnLst>
                                    <p:set>
                                      <p:cBhvr>
                                        <p:cTn id="988" dur="1" fill="hold">
                                          <p:stCondLst>
                                            <p:cond delay="0"/>
                                          </p:stCondLst>
                                        </p:cTn>
                                        <p:tgtEl>
                                          <p:spTgt spid="22730"/>
                                        </p:tgtEl>
                                        <p:attrNameLst>
                                          <p:attrName>style.visibility</p:attrName>
                                        </p:attrNameLst>
                                      </p:cBhvr>
                                      <p:to>
                                        <p:strVal val="visible"/>
                                      </p:to>
                                    </p:set>
                                    <p:anim calcmode="lin" valueType="num">
                                      <p:cBhvr>
                                        <p:cTn id="989" dur="2000" fill="hold"/>
                                        <p:tgtEl>
                                          <p:spTgt spid="22730"/>
                                        </p:tgtEl>
                                        <p:attrNameLst>
                                          <p:attrName>ppt_w</p:attrName>
                                        </p:attrNameLst>
                                      </p:cBhvr>
                                      <p:tavLst>
                                        <p:tav tm="0">
                                          <p:val>
                                            <p:fltVal val="0"/>
                                          </p:val>
                                        </p:tav>
                                        <p:tav tm="100000">
                                          <p:val>
                                            <p:strVal val="#ppt_w"/>
                                          </p:val>
                                        </p:tav>
                                      </p:tavLst>
                                    </p:anim>
                                    <p:anim calcmode="lin" valueType="num">
                                      <p:cBhvr>
                                        <p:cTn id="990" dur="2000" fill="hold"/>
                                        <p:tgtEl>
                                          <p:spTgt spid="22730"/>
                                        </p:tgtEl>
                                        <p:attrNameLst>
                                          <p:attrName>ppt_h</p:attrName>
                                        </p:attrNameLst>
                                      </p:cBhvr>
                                      <p:tavLst>
                                        <p:tav tm="0">
                                          <p:val>
                                            <p:fltVal val="0"/>
                                          </p:val>
                                        </p:tav>
                                        <p:tav tm="100000">
                                          <p:val>
                                            <p:strVal val="#ppt_h"/>
                                          </p:val>
                                        </p:tav>
                                      </p:tavLst>
                                    </p:anim>
                                    <p:animEffect transition="in" filter="fade">
                                      <p:cBhvr>
                                        <p:cTn id="991" dur="2000"/>
                                        <p:tgtEl>
                                          <p:spTgt spid="22730"/>
                                        </p:tgtEl>
                                      </p:cBhvr>
                                    </p:animEffect>
                                  </p:childTnLst>
                                </p:cTn>
                              </p:par>
                              <p:par>
                                <p:cTn id="992" presetID="53" presetClass="entr" presetSubtype="0" fill="hold" grpId="0" nodeType="withEffect">
                                  <p:stCondLst>
                                    <p:cond delay="0"/>
                                  </p:stCondLst>
                                  <p:childTnLst>
                                    <p:set>
                                      <p:cBhvr>
                                        <p:cTn id="993" dur="1" fill="hold">
                                          <p:stCondLst>
                                            <p:cond delay="0"/>
                                          </p:stCondLst>
                                        </p:cTn>
                                        <p:tgtEl>
                                          <p:spTgt spid="22732"/>
                                        </p:tgtEl>
                                        <p:attrNameLst>
                                          <p:attrName>style.visibility</p:attrName>
                                        </p:attrNameLst>
                                      </p:cBhvr>
                                      <p:to>
                                        <p:strVal val="visible"/>
                                      </p:to>
                                    </p:set>
                                    <p:anim calcmode="lin" valueType="num">
                                      <p:cBhvr>
                                        <p:cTn id="994" dur="2000" fill="hold"/>
                                        <p:tgtEl>
                                          <p:spTgt spid="22732"/>
                                        </p:tgtEl>
                                        <p:attrNameLst>
                                          <p:attrName>ppt_w</p:attrName>
                                        </p:attrNameLst>
                                      </p:cBhvr>
                                      <p:tavLst>
                                        <p:tav tm="0">
                                          <p:val>
                                            <p:fltVal val="0"/>
                                          </p:val>
                                        </p:tav>
                                        <p:tav tm="100000">
                                          <p:val>
                                            <p:strVal val="#ppt_w"/>
                                          </p:val>
                                        </p:tav>
                                      </p:tavLst>
                                    </p:anim>
                                    <p:anim calcmode="lin" valueType="num">
                                      <p:cBhvr>
                                        <p:cTn id="995" dur="2000" fill="hold"/>
                                        <p:tgtEl>
                                          <p:spTgt spid="22732"/>
                                        </p:tgtEl>
                                        <p:attrNameLst>
                                          <p:attrName>ppt_h</p:attrName>
                                        </p:attrNameLst>
                                      </p:cBhvr>
                                      <p:tavLst>
                                        <p:tav tm="0">
                                          <p:val>
                                            <p:fltVal val="0"/>
                                          </p:val>
                                        </p:tav>
                                        <p:tav tm="100000">
                                          <p:val>
                                            <p:strVal val="#ppt_h"/>
                                          </p:val>
                                        </p:tav>
                                      </p:tavLst>
                                    </p:anim>
                                    <p:animEffect transition="in" filter="fade">
                                      <p:cBhvr>
                                        <p:cTn id="996" dur="2000"/>
                                        <p:tgtEl>
                                          <p:spTgt spid="22732"/>
                                        </p:tgtEl>
                                      </p:cBhvr>
                                    </p:animEffect>
                                  </p:childTnLst>
                                </p:cTn>
                              </p:par>
                              <p:par>
                                <p:cTn id="997" presetID="53" presetClass="entr" presetSubtype="0" fill="hold" grpId="0" nodeType="withEffect">
                                  <p:stCondLst>
                                    <p:cond delay="0"/>
                                  </p:stCondLst>
                                  <p:childTnLst>
                                    <p:set>
                                      <p:cBhvr>
                                        <p:cTn id="998" dur="1" fill="hold">
                                          <p:stCondLst>
                                            <p:cond delay="0"/>
                                          </p:stCondLst>
                                        </p:cTn>
                                        <p:tgtEl>
                                          <p:spTgt spid="22733"/>
                                        </p:tgtEl>
                                        <p:attrNameLst>
                                          <p:attrName>style.visibility</p:attrName>
                                        </p:attrNameLst>
                                      </p:cBhvr>
                                      <p:to>
                                        <p:strVal val="visible"/>
                                      </p:to>
                                    </p:set>
                                    <p:anim calcmode="lin" valueType="num">
                                      <p:cBhvr>
                                        <p:cTn id="999" dur="2000" fill="hold"/>
                                        <p:tgtEl>
                                          <p:spTgt spid="22733"/>
                                        </p:tgtEl>
                                        <p:attrNameLst>
                                          <p:attrName>ppt_w</p:attrName>
                                        </p:attrNameLst>
                                      </p:cBhvr>
                                      <p:tavLst>
                                        <p:tav tm="0">
                                          <p:val>
                                            <p:fltVal val="0"/>
                                          </p:val>
                                        </p:tav>
                                        <p:tav tm="100000">
                                          <p:val>
                                            <p:strVal val="#ppt_w"/>
                                          </p:val>
                                        </p:tav>
                                      </p:tavLst>
                                    </p:anim>
                                    <p:anim calcmode="lin" valueType="num">
                                      <p:cBhvr>
                                        <p:cTn id="1000" dur="2000" fill="hold"/>
                                        <p:tgtEl>
                                          <p:spTgt spid="22733"/>
                                        </p:tgtEl>
                                        <p:attrNameLst>
                                          <p:attrName>ppt_h</p:attrName>
                                        </p:attrNameLst>
                                      </p:cBhvr>
                                      <p:tavLst>
                                        <p:tav tm="0">
                                          <p:val>
                                            <p:fltVal val="0"/>
                                          </p:val>
                                        </p:tav>
                                        <p:tav tm="100000">
                                          <p:val>
                                            <p:strVal val="#ppt_h"/>
                                          </p:val>
                                        </p:tav>
                                      </p:tavLst>
                                    </p:anim>
                                    <p:animEffect transition="in" filter="fade">
                                      <p:cBhvr>
                                        <p:cTn id="1001" dur="2000"/>
                                        <p:tgtEl>
                                          <p:spTgt spid="22733"/>
                                        </p:tgtEl>
                                      </p:cBhvr>
                                    </p:animEffect>
                                  </p:childTnLst>
                                </p:cTn>
                              </p:par>
                              <p:par>
                                <p:cTn id="1002" presetID="53" presetClass="entr" presetSubtype="0" fill="hold" grpId="0" nodeType="withEffect">
                                  <p:stCondLst>
                                    <p:cond delay="0"/>
                                  </p:stCondLst>
                                  <p:childTnLst>
                                    <p:set>
                                      <p:cBhvr>
                                        <p:cTn id="1003" dur="1" fill="hold">
                                          <p:stCondLst>
                                            <p:cond delay="0"/>
                                          </p:stCondLst>
                                        </p:cTn>
                                        <p:tgtEl>
                                          <p:spTgt spid="22734"/>
                                        </p:tgtEl>
                                        <p:attrNameLst>
                                          <p:attrName>style.visibility</p:attrName>
                                        </p:attrNameLst>
                                      </p:cBhvr>
                                      <p:to>
                                        <p:strVal val="visible"/>
                                      </p:to>
                                    </p:set>
                                    <p:anim calcmode="lin" valueType="num">
                                      <p:cBhvr>
                                        <p:cTn id="1004" dur="2000" fill="hold"/>
                                        <p:tgtEl>
                                          <p:spTgt spid="22734"/>
                                        </p:tgtEl>
                                        <p:attrNameLst>
                                          <p:attrName>ppt_w</p:attrName>
                                        </p:attrNameLst>
                                      </p:cBhvr>
                                      <p:tavLst>
                                        <p:tav tm="0">
                                          <p:val>
                                            <p:fltVal val="0"/>
                                          </p:val>
                                        </p:tav>
                                        <p:tav tm="100000">
                                          <p:val>
                                            <p:strVal val="#ppt_w"/>
                                          </p:val>
                                        </p:tav>
                                      </p:tavLst>
                                    </p:anim>
                                    <p:anim calcmode="lin" valueType="num">
                                      <p:cBhvr>
                                        <p:cTn id="1005" dur="2000" fill="hold"/>
                                        <p:tgtEl>
                                          <p:spTgt spid="22734"/>
                                        </p:tgtEl>
                                        <p:attrNameLst>
                                          <p:attrName>ppt_h</p:attrName>
                                        </p:attrNameLst>
                                      </p:cBhvr>
                                      <p:tavLst>
                                        <p:tav tm="0">
                                          <p:val>
                                            <p:fltVal val="0"/>
                                          </p:val>
                                        </p:tav>
                                        <p:tav tm="100000">
                                          <p:val>
                                            <p:strVal val="#ppt_h"/>
                                          </p:val>
                                        </p:tav>
                                      </p:tavLst>
                                    </p:anim>
                                    <p:animEffect transition="in" filter="fade">
                                      <p:cBhvr>
                                        <p:cTn id="1006" dur="2000"/>
                                        <p:tgtEl>
                                          <p:spTgt spid="22734"/>
                                        </p:tgtEl>
                                      </p:cBhvr>
                                    </p:animEffect>
                                  </p:childTnLst>
                                </p:cTn>
                              </p:par>
                              <p:par>
                                <p:cTn id="1007" presetID="53" presetClass="entr" presetSubtype="0" fill="hold" grpId="0" nodeType="withEffect">
                                  <p:stCondLst>
                                    <p:cond delay="0"/>
                                  </p:stCondLst>
                                  <p:childTnLst>
                                    <p:set>
                                      <p:cBhvr>
                                        <p:cTn id="1008" dur="1" fill="hold">
                                          <p:stCondLst>
                                            <p:cond delay="0"/>
                                          </p:stCondLst>
                                        </p:cTn>
                                        <p:tgtEl>
                                          <p:spTgt spid="22735"/>
                                        </p:tgtEl>
                                        <p:attrNameLst>
                                          <p:attrName>style.visibility</p:attrName>
                                        </p:attrNameLst>
                                      </p:cBhvr>
                                      <p:to>
                                        <p:strVal val="visible"/>
                                      </p:to>
                                    </p:set>
                                    <p:anim calcmode="lin" valueType="num">
                                      <p:cBhvr>
                                        <p:cTn id="1009" dur="2000" fill="hold"/>
                                        <p:tgtEl>
                                          <p:spTgt spid="22735"/>
                                        </p:tgtEl>
                                        <p:attrNameLst>
                                          <p:attrName>ppt_w</p:attrName>
                                        </p:attrNameLst>
                                      </p:cBhvr>
                                      <p:tavLst>
                                        <p:tav tm="0">
                                          <p:val>
                                            <p:fltVal val="0"/>
                                          </p:val>
                                        </p:tav>
                                        <p:tav tm="100000">
                                          <p:val>
                                            <p:strVal val="#ppt_w"/>
                                          </p:val>
                                        </p:tav>
                                      </p:tavLst>
                                    </p:anim>
                                    <p:anim calcmode="lin" valueType="num">
                                      <p:cBhvr>
                                        <p:cTn id="1010" dur="2000" fill="hold"/>
                                        <p:tgtEl>
                                          <p:spTgt spid="22735"/>
                                        </p:tgtEl>
                                        <p:attrNameLst>
                                          <p:attrName>ppt_h</p:attrName>
                                        </p:attrNameLst>
                                      </p:cBhvr>
                                      <p:tavLst>
                                        <p:tav tm="0">
                                          <p:val>
                                            <p:fltVal val="0"/>
                                          </p:val>
                                        </p:tav>
                                        <p:tav tm="100000">
                                          <p:val>
                                            <p:strVal val="#ppt_h"/>
                                          </p:val>
                                        </p:tav>
                                      </p:tavLst>
                                    </p:anim>
                                    <p:animEffect transition="in" filter="fade">
                                      <p:cBhvr>
                                        <p:cTn id="1011" dur="2000"/>
                                        <p:tgtEl>
                                          <p:spTgt spid="22735"/>
                                        </p:tgtEl>
                                      </p:cBhvr>
                                    </p:animEffect>
                                  </p:childTnLst>
                                </p:cTn>
                              </p:par>
                              <p:par>
                                <p:cTn id="1012" presetID="53" presetClass="entr" presetSubtype="0" fill="hold" grpId="0" nodeType="withEffect">
                                  <p:stCondLst>
                                    <p:cond delay="0"/>
                                  </p:stCondLst>
                                  <p:childTnLst>
                                    <p:set>
                                      <p:cBhvr>
                                        <p:cTn id="1013" dur="1" fill="hold">
                                          <p:stCondLst>
                                            <p:cond delay="0"/>
                                          </p:stCondLst>
                                        </p:cTn>
                                        <p:tgtEl>
                                          <p:spTgt spid="22736"/>
                                        </p:tgtEl>
                                        <p:attrNameLst>
                                          <p:attrName>style.visibility</p:attrName>
                                        </p:attrNameLst>
                                      </p:cBhvr>
                                      <p:to>
                                        <p:strVal val="visible"/>
                                      </p:to>
                                    </p:set>
                                    <p:anim calcmode="lin" valueType="num">
                                      <p:cBhvr>
                                        <p:cTn id="1014" dur="2000" fill="hold"/>
                                        <p:tgtEl>
                                          <p:spTgt spid="22736"/>
                                        </p:tgtEl>
                                        <p:attrNameLst>
                                          <p:attrName>ppt_w</p:attrName>
                                        </p:attrNameLst>
                                      </p:cBhvr>
                                      <p:tavLst>
                                        <p:tav tm="0">
                                          <p:val>
                                            <p:fltVal val="0"/>
                                          </p:val>
                                        </p:tav>
                                        <p:tav tm="100000">
                                          <p:val>
                                            <p:strVal val="#ppt_w"/>
                                          </p:val>
                                        </p:tav>
                                      </p:tavLst>
                                    </p:anim>
                                    <p:anim calcmode="lin" valueType="num">
                                      <p:cBhvr>
                                        <p:cTn id="1015" dur="2000" fill="hold"/>
                                        <p:tgtEl>
                                          <p:spTgt spid="22736"/>
                                        </p:tgtEl>
                                        <p:attrNameLst>
                                          <p:attrName>ppt_h</p:attrName>
                                        </p:attrNameLst>
                                      </p:cBhvr>
                                      <p:tavLst>
                                        <p:tav tm="0">
                                          <p:val>
                                            <p:fltVal val="0"/>
                                          </p:val>
                                        </p:tav>
                                        <p:tav tm="100000">
                                          <p:val>
                                            <p:strVal val="#ppt_h"/>
                                          </p:val>
                                        </p:tav>
                                      </p:tavLst>
                                    </p:anim>
                                    <p:animEffect transition="in" filter="fade">
                                      <p:cBhvr>
                                        <p:cTn id="1016" dur="2000"/>
                                        <p:tgtEl>
                                          <p:spTgt spid="22736"/>
                                        </p:tgtEl>
                                      </p:cBhvr>
                                    </p:animEffect>
                                  </p:childTnLst>
                                </p:cTn>
                              </p:par>
                              <p:par>
                                <p:cTn id="1017" presetID="53" presetClass="entr" presetSubtype="0" fill="hold" grpId="0" nodeType="withEffect">
                                  <p:stCondLst>
                                    <p:cond delay="0"/>
                                  </p:stCondLst>
                                  <p:childTnLst>
                                    <p:set>
                                      <p:cBhvr>
                                        <p:cTn id="1018" dur="1" fill="hold">
                                          <p:stCondLst>
                                            <p:cond delay="0"/>
                                          </p:stCondLst>
                                        </p:cTn>
                                        <p:tgtEl>
                                          <p:spTgt spid="22737"/>
                                        </p:tgtEl>
                                        <p:attrNameLst>
                                          <p:attrName>style.visibility</p:attrName>
                                        </p:attrNameLst>
                                      </p:cBhvr>
                                      <p:to>
                                        <p:strVal val="visible"/>
                                      </p:to>
                                    </p:set>
                                    <p:anim calcmode="lin" valueType="num">
                                      <p:cBhvr>
                                        <p:cTn id="1019" dur="2000" fill="hold"/>
                                        <p:tgtEl>
                                          <p:spTgt spid="22737"/>
                                        </p:tgtEl>
                                        <p:attrNameLst>
                                          <p:attrName>ppt_w</p:attrName>
                                        </p:attrNameLst>
                                      </p:cBhvr>
                                      <p:tavLst>
                                        <p:tav tm="0">
                                          <p:val>
                                            <p:fltVal val="0"/>
                                          </p:val>
                                        </p:tav>
                                        <p:tav tm="100000">
                                          <p:val>
                                            <p:strVal val="#ppt_w"/>
                                          </p:val>
                                        </p:tav>
                                      </p:tavLst>
                                    </p:anim>
                                    <p:anim calcmode="lin" valueType="num">
                                      <p:cBhvr>
                                        <p:cTn id="1020" dur="2000" fill="hold"/>
                                        <p:tgtEl>
                                          <p:spTgt spid="22737"/>
                                        </p:tgtEl>
                                        <p:attrNameLst>
                                          <p:attrName>ppt_h</p:attrName>
                                        </p:attrNameLst>
                                      </p:cBhvr>
                                      <p:tavLst>
                                        <p:tav tm="0">
                                          <p:val>
                                            <p:fltVal val="0"/>
                                          </p:val>
                                        </p:tav>
                                        <p:tav tm="100000">
                                          <p:val>
                                            <p:strVal val="#ppt_h"/>
                                          </p:val>
                                        </p:tav>
                                      </p:tavLst>
                                    </p:anim>
                                    <p:animEffect transition="in" filter="fade">
                                      <p:cBhvr>
                                        <p:cTn id="1021" dur="2000"/>
                                        <p:tgtEl>
                                          <p:spTgt spid="22737"/>
                                        </p:tgtEl>
                                      </p:cBhvr>
                                    </p:animEffect>
                                  </p:childTnLst>
                                </p:cTn>
                              </p:par>
                              <p:par>
                                <p:cTn id="1022" presetID="53" presetClass="entr" presetSubtype="0" fill="hold" grpId="0" nodeType="withEffect">
                                  <p:stCondLst>
                                    <p:cond delay="0"/>
                                  </p:stCondLst>
                                  <p:childTnLst>
                                    <p:set>
                                      <p:cBhvr>
                                        <p:cTn id="1023" dur="1" fill="hold">
                                          <p:stCondLst>
                                            <p:cond delay="0"/>
                                          </p:stCondLst>
                                        </p:cTn>
                                        <p:tgtEl>
                                          <p:spTgt spid="22738"/>
                                        </p:tgtEl>
                                        <p:attrNameLst>
                                          <p:attrName>style.visibility</p:attrName>
                                        </p:attrNameLst>
                                      </p:cBhvr>
                                      <p:to>
                                        <p:strVal val="visible"/>
                                      </p:to>
                                    </p:set>
                                    <p:anim calcmode="lin" valueType="num">
                                      <p:cBhvr>
                                        <p:cTn id="1024" dur="2000" fill="hold"/>
                                        <p:tgtEl>
                                          <p:spTgt spid="22738"/>
                                        </p:tgtEl>
                                        <p:attrNameLst>
                                          <p:attrName>ppt_w</p:attrName>
                                        </p:attrNameLst>
                                      </p:cBhvr>
                                      <p:tavLst>
                                        <p:tav tm="0">
                                          <p:val>
                                            <p:fltVal val="0"/>
                                          </p:val>
                                        </p:tav>
                                        <p:tav tm="100000">
                                          <p:val>
                                            <p:strVal val="#ppt_w"/>
                                          </p:val>
                                        </p:tav>
                                      </p:tavLst>
                                    </p:anim>
                                    <p:anim calcmode="lin" valueType="num">
                                      <p:cBhvr>
                                        <p:cTn id="1025" dur="2000" fill="hold"/>
                                        <p:tgtEl>
                                          <p:spTgt spid="22738"/>
                                        </p:tgtEl>
                                        <p:attrNameLst>
                                          <p:attrName>ppt_h</p:attrName>
                                        </p:attrNameLst>
                                      </p:cBhvr>
                                      <p:tavLst>
                                        <p:tav tm="0">
                                          <p:val>
                                            <p:fltVal val="0"/>
                                          </p:val>
                                        </p:tav>
                                        <p:tav tm="100000">
                                          <p:val>
                                            <p:strVal val="#ppt_h"/>
                                          </p:val>
                                        </p:tav>
                                      </p:tavLst>
                                    </p:anim>
                                    <p:animEffect transition="in" filter="fade">
                                      <p:cBhvr>
                                        <p:cTn id="1026" dur="2000"/>
                                        <p:tgtEl>
                                          <p:spTgt spid="22738"/>
                                        </p:tgtEl>
                                      </p:cBhvr>
                                    </p:animEffect>
                                  </p:childTnLst>
                                </p:cTn>
                              </p:par>
                              <p:par>
                                <p:cTn id="1027" presetID="53" presetClass="entr" presetSubtype="0" fill="hold" grpId="0" nodeType="withEffect">
                                  <p:stCondLst>
                                    <p:cond delay="0"/>
                                  </p:stCondLst>
                                  <p:childTnLst>
                                    <p:set>
                                      <p:cBhvr>
                                        <p:cTn id="1028" dur="1" fill="hold">
                                          <p:stCondLst>
                                            <p:cond delay="0"/>
                                          </p:stCondLst>
                                        </p:cTn>
                                        <p:tgtEl>
                                          <p:spTgt spid="22739"/>
                                        </p:tgtEl>
                                        <p:attrNameLst>
                                          <p:attrName>style.visibility</p:attrName>
                                        </p:attrNameLst>
                                      </p:cBhvr>
                                      <p:to>
                                        <p:strVal val="visible"/>
                                      </p:to>
                                    </p:set>
                                    <p:anim calcmode="lin" valueType="num">
                                      <p:cBhvr>
                                        <p:cTn id="1029" dur="2000" fill="hold"/>
                                        <p:tgtEl>
                                          <p:spTgt spid="22739"/>
                                        </p:tgtEl>
                                        <p:attrNameLst>
                                          <p:attrName>ppt_w</p:attrName>
                                        </p:attrNameLst>
                                      </p:cBhvr>
                                      <p:tavLst>
                                        <p:tav tm="0">
                                          <p:val>
                                            <p:fltVal val="0"/>
                                          </p:val>
                                        </p:tav>
                                        <p:tav tm="100000">
                                          <p:val>
                                            <p:strVal val="#ppt_w"/>
                                          </p:val>
                                        </p:tav>
                                      </p:tavLst>
                                    </p:anim>
                                    <p:anim calcmode="lin" valueType="num">
                                      <p:cBhvr>
                                        <p:cTn id="1030" dur="2000" fill="hold"/>
                                        <p:tgtEl>
                                          <p:spTgt spid="22739"/>
                                        </p:tgtEl>
                                        <p:attrNameLst>
                                          <p:attrName>ppt_h</p:attrName>
                                        </p:attrNameLst>
                                      </p:cBhvr>
                                      <p:tavLst>
                                        <p:tav tm="0">
                                          <p:val>
                                            <p:fltVal val="0"/>
                                          </p:val>
                                        </p:tav>
                                        <p:tav tm="100000">
                                          <p:val>
                                            <p:strVal val="#ppt_h"/>
                                          </p:val>
                                        </p:tav>
                                      </p:tavLst>
                                    </p:anim>
                                    <p:animEffect transition="in" filter="fade">
                                      <p:cBhvr>
                                        <p:cTn id="1031" dur="2000"/>
                                        <p:tgtEl>
                                          <p:spTgt spid="22739"/>
                                        </p:tgtEl>
                                      </p:cBhvr>
                                    </p:animEffect>
                                  </p:childTnLst>
                                </p:cTn>
                              </p:par>
                              <p:par>
                                <p:cTn id="1032" presetID="53" presetClass="entr" presetSubtype="0" fill="hold" grpId="0" nodeType="withEffect">
                                  <p:stCondLst>
                                    <p:cond delay="0"/>
                                  </p:stCondLst>
                                  <p:childTnLst>
                                    <p:set>
                                      <p:cBhvr>
                                        <p:cTn id="1033" dur="1" fill="hold">
                                          <p:stCondLst>
                                            <p:cond delay="0"/>
                                          </p:stCondLst>
                                        </p:cTn>
                                        <p:tgtEl>
                                          <p:spTgt spid="22740"/>
                                        </p:tgtEl>
                                        <p:attrNameLst>
                                          <p:attrName>style.visibility</p:attrName>
                                        </p:attrNameLst>
                                      </p:cBhvr>
                                      <p:to>
                                        <p:strVal val="visible"/>
                                      </p:to>
                                    </p:set>
                                    <p:anim calcmode="lin" valueType="num">
                                      <p:cBhvr>
                                        <p:cTn id="1034" dur="2000" fill="hold"/>
                                        <p:tgtEl>
                                          <p:spTgt spid="22740"/>
                                        </p:tgtEl>
                                        <p:attrNameLst>
                                          <p:attrName>ppt_w</p:attrName>
                                        </p:attrNameLst>
                                      </p:cBhvr>
                                      <p:tavLst>
                                        <p:tav tm="0">
                                          <p:val>
                                            <p:fltVal val="0"/>
                                          </p:val>
                                        </p:tav>
                                        <p:tav tm="100000">
                                          <p:val>
                                            <p:strVal val="#ppt_w"/>
                                          </p:val>
                                        </p:tav>
                                      </p:tavLst>
                                    </p:anim>
                                    <p:anim calcmode="lin" valueType="num">
                                      <p:cBhvr>
                                        <p:cTn id="1035" dur="2000" fill="hold"/>
                                        <p:tgtEl>
                                          <p:spTgt spid="22740"/>
                                        </p:tgtEl>
                                        <p:attrNameLst>
                                          <p:attrName>ppt_h</p:attrName>
                                        </p:attrNameLst>
                                      </p:cBhvr>
                                      <p:tavLst>
                                        <p:tav tm="0">
                                          <p:val>
                                            <p:fltVal val="0"/>
                                          </p:val>
                                        </p:tav>
                                        <p:tav tm="100000">
                                          <p:val>
                                            <p:strVal val="#ppt_h"/>
                                          </p:val>
                                        </p:tav>
                                      </p:tavLst>
                                    </p:anim>
                                    <p:animEffect transition="in" filter="fade">
                                      <p:cBhvr>
                                        <p:cTn id="1036" dur="2000"/>
                                        <p:tgtEl>
                                          <p:spTgt spid="22740"/>
                                        </p:tgtEl>
                                      </p:cBhvr>
                                    </p:animEffect>
                                  </p:childTnLst>
                                </p:cTn>
                              </p:par>
                              <p:par>
                                <p:cTn id="1037" presetID="53" presetClass="entr" presetSubtype="0" fill="hold" grpId="0" nodeType="withEffect">
                                  <p:stCondLst>
                                    <p:cond delay="0"/>
                                  </p:stCondLst>
                                  <p:childTnLst>
                                    <p:set>
                                      <p:cBhvr>
                                        <p:cTn id="1038" dur="1" fill="hold">
                                          <p:stCondLst>
                                            <p:cond delay="0"/>
                                          </p:stCondLst>
                                        </p:cTn>
                                        <p:tgtEl>
                                          <p:spTgt spid="22741"/>
                                        </p:tgtEl>
                                        <p:attrNameLst>
                                          <p:attrName>style.visibility</p:attrName>
                                        </p:attrNameLst>
                                      </p:cBhvr>
                                      <p:to>
                                        <p:strVal val="visible"/>
                                      </p:to>
                                    </p:set>
                                    <p:anim calcmode="lin" valueType="num">
                                      <p:cBhvr>
                                        <p:cTn id="1039" dur="2000" fill="hold"/>
                                        <p:tgtEl>
                                          <p:spTgt spid="22741"/>
                                        </p:tgtEl>
                                        <p:attrNameLst>
                                          <p:attrName>ppt_w</p:attrName>
                                        </p:attrNameLst>
                                      </p:cBhvr>
                                      <p:tavLst>
                                        <p:tav tm="0">
                                          <p:val>
                                            <p:fltVal val="0"/>
                                          </p:val>
                                        </p:tav>
                                        <p:tav tm="100000">
                                          <p:val>
                                            <p:strVal val="#ppt_w"/>
                                          </p:val>
                                        </p:tav>
                                      </p:tavLst>
                                    </p:anim>
                                    <p:anim calcmode="lin" valueType="num">
                                      <p:cBhvr>
                                        <p:cTn id="1040" dur="2000" fill="hold"/>
                                        <p:tgtEl>
                                          <p:spTgt spid="22741"/>
                                        </p:tgtEl>
                                        <p:attrNameLst>
                                          <p:attrName>ppt_h</p:attrName>
                                        </p:attrNameLst>
                                      </p:cBhvr>
                                      <p:tavLst>
                                        <p:tav tm="0">
                                          <p:val>
                                            <p:fltVal val="0"/>
                                          </p:val>
                                        </p:tav>
                                        <p:tav tm="100000">
                                          <p:val>
                                            <p:strVal val="#ppt_h"/>
                                          </p:val>
                                        </p:tav>
                                      </p:tavLst>
                                    </p:anim>
                                    <p:animEffect transition="in" filter="fade">
                                      <p:cBhvr>
                                        <p:cTn id="1041" dur="2000"/>
                                        <p:tgtEl>
                                          <p:spTgt spid="22741"/>
                                        </p:tgtEl>
                                      </p:cBhvr>
                                    </p:animEffect>
                                  </p:childTnLst>
                                </p:cTn>
                              </p:par>
                              <p:par>
                                <p:cTn id="1042" presetID="53" presetClass="entr" presetSubtype="0" fill="hold" grpId="0" nodeType="withEffect">
                                  <p:stCondLst>
                                    <p:cond delay="0"/>
                                  </p:stCondLst>
                                  <p:childTnLst>
                                    <p:set>
                                      <p:cBhvr>
                                        <p:cTn id="1043" dur="1" fill="hold">
                                          <p:stCondLst>
                                            <p:cond delay="0"/>
                                          </p:stCondLst>
                                        </p:cTn>
                                        <p:tgtEl>
                                          <p:spTgt spid="22742"/>
                                        </p:tgtEl>
                                        <p:attrNameLst>
                                          <p:attrName>style.visibility</p:attrName>
                                        </p:attrNameLst>
                                      </p:cBhvr>
                                      <p:to>
                                        <p:strVal val="visible"/>
                                      </p:to>
                                    </p:set>
                                    <p:anim calcmode="lin" valueType="num">
                                      <p:cBhvr>
                                        <p:cTn id="1044" dur="2000" fill="hold"/>
                                        <p:tgtEl>
                                          <p:spTgt spid="22742"/>
                                        </p:tgtEl>
                                        <p:attrNameLst>
                                          <p:attrName>ppt_w</p:attrName>
                                        </p:attrNameLst>
                                      </p:cBhvr>
                                      <p:tavLst>
                                        <p:tav tm="0">
                                          <p:val>
                                            <p:fltVal val="0"/>
                                          </p:val>
                                        </p:tav>
                                        <p:tav tm="100000">
                                          <p:val>
                                            <p:strVal val="#ppt_w"/>
                                          </p:val>
                                        </p:tav>
                                      </p:tavLst>
                                    </p:anim>
                                    <p:anim calcmode="lin" valueType="num">
                                      <p:cBhvr>
                                        <p:cTn id="1045" dur="2000" fill="hold"/>
                                        <p:tgtEl>
                                          <p:spTgt spid="22742"/>
                                        </p:tgtEl>
                                        <p:attrNameLst>
                                          <p:attrName>ppt_h</p:attrName>
                                        </p:attrNameLst>
                                      </p:cBhvr>
                                      <p:tavLst>
                                        <p:tav tm="0">
                                          <p:val>
                                            <p:fltVal val="0"/>
                                          </p:val>
                                        </p:tav>
                                        <p:tav tm="100000">
                                          <p:val>
                                            <p:strVal val="#ppt_h"/>
                                          </p:val>
                                        </p:tav>
                                      </p:tavLst>
                                    </p:anim>
                                    <p:animEffect transition="in" filter="fade">
                                      <p:cBhvr>
                                        <p:cTn id="1046" dur="2000"/>
                                        <p:tgtEl>
                                          <p:spTgt spid="22742"/>
                                        </p:tgtEl>
                                      </p:cBhvr>
                                    </p:animEffect>
                                  </p:childTnLst>
                                </p:cTn>
                              </p:par>
                              <p:par>
                                <p:cTn id="1047" presetID="53" presetClass="entr" presetSubtype="0" fill="hold" grpId="0" nodeType="withEffect">
                                  <p:stCondLst>
                                    <p:cond delay="0"/>
                                  </p:stCondLst>
                                  <p:childTnLst>
                                    <p:set>
                                      <p:cBhvr>
                                        <p:cTn id="1048" dur="1" fill="hold">
                                          <p:stCondLst>
                                            <p:cond delay="0"/>
                                          </p:stCondLst>
                                        </p:cTn>
                                        <p:tgtEl>
                                          <p:spTgt spid="22743"/>
                                        </p:tgtEl>
                                        <p:attrNameLst>
                                          <p:attrName>style.visibility</p:attrName>
                                        </p:attrNameLst>
                                      </p:cBhvr>
                                      <p:to>
                                        <p:strVal val="visible"/>
                                      </p:to>
                                    </p:set>
                                    <p:anim calcmode="lin" valueType="num">
                                      <p:cBhvr>
                                        <p:cTn id="1049" dur="2000" fill="hold"/>
                                        <p:tgtEl>
                                          <p:spTgt spid="22743"/>
                                        </p:tgtEl>
                                        <p:attrNameLst>
                                          <p:attrName>ppt_w</p:attrName>
                                        </p:attrNameLst>
                                      </p:cBhvr>
                                      <p:tavLst>
                                        <p:tav tm="0">
                                          <p:val>
                                            <p:fltVal val="0"/>
                                          </p:val>
                                        </p:tav>
                                        <p:tav tm="100000">
                                          <p:val>
                                            <p:strVal val="#ppt_w"/>
                                          </p:val>
                                        </p:tav>
                                      </p:tavLst>
                                    </p:anim>
                                    <p:anim calcmode="lin" valueType="num">
                                      <p:cBhvr>
                                        <p:cTn id="1050" dur="2000" fill="hold"/>
                                        <p:tgtEl>
                                          <p:spTgt spid="22743"/>
                                        </p:tgtEl>
                                        <p:attrNameLst>
                                          <p:attrName>ppt_h</p:attrName>
                                        </p:attrNameLst>
                                      </p:cBhvr>
                                      <p:tavLst>
                                        <p:tav tm="0">
                                          <p:val>
                                            <p:fltVal val="0"/>
                                          </p:val>
                                        </p:tav>
                                        <p:tav tm="100000">
                                          <p:val>
                                            <p:strVal val="#ppt_h"/>
                                          </p:val>
                                        </p:tav>
                                      </p:tavLst>
                                    </p:anim>
                                    <p:animEffect transition="in" filter="fade">
                                      <p:cBhvr>
                                        <p:cTn id="1051" dur="2000"/>
                                        <p:tgtEl>
                                          <p:spTgt spid="22743"/>
                                        </p:tgtEl>
                                      </p:cBhvr>
                                    </p:animEffect>
                                  </p:childTnLst>
                                </p:cTn>
                              </p:par>
                              <p:par>
                                <p:cTn id="1052" presetID="53" presetClass="entr" presetSubtype="0" fill="hold" grpId="0" nodeType="withEffect">
                                  <p:stCondLst>
                                    <p:cond delay="0"/>
                                  </p:stCondLst>
                                  <p:childTnLst>
                                    <p:set>
                                      <p:cBhvr>
                                        <p:cTn id="1053" dur="1" fill="hold">
                                          <p:stCondLst>
                                            <p:cond delay="0"/>
                                          </p:stCondLst>
                                        </p:cTn>
                                        <p:tgtEl>
                                          <p:spTgt spid="22744"/>
                                        </p:tgtEl>
                                        <p:attrNameLst>
                                          <p:attrName>style.visibility</p:attrName>
                                        </p:attrNameLst>
                                      </p:cBhvr>
                                      <p:to>
                                        <p:strVal val="visible"/>
                                      </p:to>
                                    </p:set>
                                    <p:anim calcmode="lin" valueType="num">
                                      <p:cBhvr>
                                        <p:cTn id="1054" dur="2000" fill="hold"/>
                                        <p:tgtEl>
                                          <p:spTgt spid="22744"/>
                                        </p:tgtEl>
                                        <p:attrNameLst>
                                          <p:attrName>ppt_w</p:attrName>
                                        </p:attrNameLst>
                                      </p:cBhvr>
                                      <p:tavLst>
                                        <p:tav tm="0">
                                          <p:val>
                                            <p:fltVal val="0"/>
                                          </p:val>
                                        </p:tav>
                                        <p:tav tm="100000">
                                          <p:val>
                                            <p:strVal val="#ppt_w"/>
                                          </p:val>
                                        </p:tav>
                                      </p:tavLst>
                                    </p:anim>
                                    <p:anim calcmode="lin" valueType="num">
                                      <p:cBhvr>
                                        <p:cTn id="1055" dur="2000" fill="hold"/>
                                        <p:tgtEl>
                                          <p:spTgt spid="22744"/>
                                        </p:tgtEl>
                                        <p:attrNameLst>
                                          <p:attrName>ppt_h</p:attrName>
                                        </p:attrNameLst>
                                      </p:cBhvr>
                                      <p:tavLst>
                                        <p:tav tm="0">
                                          <p:val>
                                            <p:fltVal val="0"/>
                                          </p:val>
                                        </p:tav>
                                        <p:tav tm="100000">
                                          <p:val>
                                            <p:strVal val="#ppt_h"/>
                                          </p:val>
                                        </p:tav>
                                      </p:tavLst>
                                    </p:anim>
                                    <p:animEffect transition="in" filter="fade">
                                      <p:cBhvr>
                                        <p:cTn id="1056" dur="2000"/>
                                        <p:tgtEl>
                                          <p:spTgt spid="22744"/>
                                        </p:tgtEl>
                                      </p:cBhvr>
                                    </p:animEffect>
                                  </p:childTnLst>
                                </p:cTn>
                              </p:par>
                              <p:par>
                                <p:cTn id="1057" presetID="53" presetClass="entr" presetSubtype="0" fill="hold" grpId="0" nodeType="withEffect">
                                  <p:stCondLst>
                                    <p:cond delay="0"/>
                                  </p:stCondLst>
                                  <p:childTnLst>
                                    <p:set>
                                      <p:cBhvr>
                                        <p:cTn id="1058" dur="1" fill="hold">
                                          <p:stCondLst>
                                            <p:cond delay="0"/>
                                          </p:stCondLst>
                                        </p:cTn>
                                        <p:tgtEl>
                                          <p:spTgt spid="22745"/>
                                        </p:tgtEl>
                                        <p:attrNameLst>
                                          <p:attrName>style.visibility</p:attrName>
                                        </p:attrNameLst>
                                      </p:cBhvr>
                                      <p:to>
                                        <p:strVal val="visible"/>
                                      </p:to>
                                    </p:set>
                                    <p:anim calcmode="lin" valueType="num">
                                      <p:cBhvr>
                                        <p:cTn id="1059" dur="2000" fill="hold"/>
                                        <p:tgtEl>
                                          <p:spTgt spid="22745"/>
                                        </p:tgtEl>
                                        <p:attrNameLst>
                                          <p:attrName>ppt_w</p:attrName>
                                        </p:attrNameLst>
                                      </p:cBhvr>
                                      <p:tavLst>
                                        <p:tav tm="0">
                                          <p:val>
                                            <p:fltVal val="0"/>
                                          </p:val>
                                        </p:tav>
                                        <p:tav tm="100000">
                                          <p:val>
                                            <p:strVal val="#ppt_w"/>
                                          </p:val>
                                        </p:tav>
                                      </p:tavLst>
                                    </p:anim>
                                    <p:anim calcmode="lin" valueType="num">
                                      <p:cBhvr>
                                        <p:cTn id="1060" dur="2000" fill="hold"/>
                                        <p:tgtEl>
                                          <p:spTgt spid="22745"/>
                                        </p:tgtEl>
                                        <p:attrNameLst>
                                          <p:attrName>ppt_h</p:attrName>
                                        </p:attrNameLst>
                                      </p:cBhvr>
                                      <p:tavLst>
                                        <p:tav tm="0">
                                          <p:val>
                                            <p:fltVal val="0"/>
                                          </p:val>
                                        </p:tav>
                                        <p:tav tm="100000">
                                          <p:val>
                                            <p:strVal val="#ppt_h"/>
                                          </p:val>
                                        </p:tav>
                                      </p:tavLst>
                                    </p:anim>
                                    <p:animEffect transition="in" filter="fade">
                                      <p:cBhvr>
                                        <p:cTn id="1061" dur="2000"/>
                                        <p:tgtEl>
                                          <p:spTgt spid="22745"/>
                                        </p:tgtEl>
                                      </p:cBhvr>
                                    </p:animEffect>
                                  </p:childTnLst>
                                </p:cTn>
                              </p:par>
                              <p:par>
                                <p:cTn id="1062" presetID="53" presetClass="entr" presetSubtype="0" fill="hold" grpId="0" nodeType="withEffect">
                                  <p:stCondLst>
                                    <p:cond delay="0"/>
                                  </p:stCondLst>
                                  <p:childTnLst>
                                    <p:set>
                                      <p:cBhvr>
                                        <p:cTn id="1063" dur="1" fill="hold">
                                          <p:stCondLst>
                                            <p:cond delay="0"/>
                                          </p:stCondLst>
                                        </p:cTn>
                                        <p:tgtEl>
                                          <p:spTgt spid="22746"/>
                                        </p:tgtEl>
                                        <p:attrNameLst>
                                          <p:attrName>style.visibility</p:attrName>
                                        </p:attrNameLst>
                                      </p:cBhvr>
                                      <p:to>
                                        <p:strVal val="visible"/>
                                      </p:to>
                                    </p:set>
                                    <p:anim calcmode="lin" valueType="num">
                                      <p:cBhvr>
                                        <p:cTn id="1064" dur="2000" fill="hold"/>
                                        <p:tgtEl>
                                          <p:spTgt spid="22746"/>
                                        </p:tgtEl>
                                        <p:attrNameLst>
                                          <p:attrName>ppt_w</p:attrName>
                                        </p:attrNameLst>
                                      </p:cBhvr>
                                      <p:tavLst>
                                        <p:tav tm="0">
                                          <p:val>
                                            <p:fltVal val="0"/>
                                          </p:val>
                                        </p:tav>
                                        <p:tav tm="100000">
                                          <p:val>
                                            <p:strVal val="#ppt_w"/>
                                          </p:val>
                                        </p:tav>
                                      </p:tavLst>
                                    </p:anim>
                                    <p:anim calcmode="lin" valueType="num">
                                      <p:cBhvr>
                                        <p:cTn id="1065" dur="2000" fill="hold"/>
                                        <p:tgtEl>
                                          <p:spTgt spid="22746"/>
                                        </p:tgtEl>
                                        <p:attrNameLst>
                                          <p:attrName>ppt_h</p:attrName>
                                        </p:attrNameLst>
                                      </p:cBhvr>
                                      <p:tavLst>
                                        <p:tav tm="0">
                                          <p:val>
                                            <p:fltVal val="0"/>
                                          </p:val>
                                        </p:tav>
                                        <p:tav tm="100000">
                                          <p:val>
                                            <p:strVal val="#ppt_h"/>
                                          </p:val>
                                        </p:tav>
                                      </p:tavLst>
                                    </p:anim>
                                    <p:animEffect transition="in" filter="fade">
                                      <p:cBhvr>
                                        <p:cTn id="1066" dur="2000"/>
                                        <p:tgtEl>
                                          <p:spTgt spid="22746"/>
                                        </p:tgtEl>
                                      </p:cBhvr>
                                    </p:animEffect>
                                  </p:childTnLst>
                                </p:cTn>
                              </p:par>
                              <p:par>
                                <p:cTn id="1067" presetID="53" presetClass="entr" presetSubtype="0" fill="hold" grpId="0" nodeType="withEffect">
                                  <p:stCondLst>
                                    <p:cond delay="0"/>
                                  </p:stCondLst>
                                  <p:childTnLst>
                                    <p:set>
                                      <p:cBhvr>
                                        <p:cTn id="1068" dur="1" fill="hold">
                                          <p:stCondLst>
                                            <p:cond delay="0"/>
                                          </p:stCondLst>
                                        </p:cTn>
                                        <p:tgtEl>
                                          <p:spTgt spid="22747"/>
                                        </p:tgtEl>
                                        <p:attrNameLst>
                                          <p:attrName>style.visibility</p:attrName>
                                        </p:attrNameLst>
                                      </p:cBhvr>
                                      <p:to>
                                        <p:strVal val="visible"/>
                                      </p:to>
                                    </p:set>
                                    <p:anim calcmode="lin" valueType="num">
                                      <p:cBhvr>
                                        <p:cTn id="1069" dur="2000" fill="hold"/>
                                        <p:tgtEl>
                                          <p:spTgt spid="22747"/>
                                        </p:tgtEl>
                                        <p:attrNameLst>
                                          <p:attrName>ppt_w</p:attrName>
                                        </p:attrNameLst>
                                      </p:cBhvr>
                                      <p:tavLst>
                                        <p:tav tm="0">
                                          <p:val>
                                            <p:fltVal val="0"/>
                                          </p:val>
                                        </p:tav>
                                        <p:tav tm="100000">
                                          <p:val>
                                            <p:strVal val="#ppt_w"/>
                                          </p:val>
                                        </p:tav>
                                      </p:tavLst>
                                    </p:anim>
                                    <p:anim calcmode="lin" valueType="num">
                                      <p:cBhvr>
                                        <p:cTn id="1070" dur="2000" fill="hold"/>
                                        <p:tgtEl>
                                          <p:spTgt spid="22747"/>
                                        </p:tgtEl>
                                        <p:attrNameLst>
                                          <p:attrName>ppt_h</p:attrName>
                                        </p:attrNameLst>
                                      </p:cBhvr>
                                      <p:tavLst>
                                        <p:tav tm="0">
                                          <p:val>
                                            <p:fltVal val="0"/>
                                          </p:val>
                                        </p:tav>
                                        <p:tav tm="100000">
                                          <p:val>
                                            <p:strVal val="#ppt_h"/>
                                          </p:val>
                                        </p:tav>
                                      </p:tavLst>
                                    </p:anim>
                                    <p:animEffect transition="in" filter="fade">
                                      <p:cBhvr>
                                        <p:cTn id="1071" dur="2000"/>
                                        <p:tgtEl>
                                          <p:spTgt spid="22747"/>
                                        </p:tgtEl>
                                      </p:cBhvr>
                                    </p:animEffect>
                                  </p:childTnLst>
                                </p:cTn>
                              </p:par>
                              <p:par>
                                <p:cTn id="1072" presetID="53" presetClass="entr" presetSubtype="0" fill="hold" grpId="0" nodeType="withEffect">
                                  <p:stCondLst>
                                    <p:cond delay="0"/>
                                  </p:stCondLst>
                                  <p:childTnLst>
                                    <p:set>
                                      <p:cBhvr>
                                        <p:cTn id="1073" dur="1" fill="hold">
                                          <p:stCondLst>
                                            <p:cond delay="0"/>
                                          </p:stCondLst>
                                        </p:cTn>
                                        <p:tgtEl>
                                          <p:spTgt spid="22748"/>
                                        </p:tgtEl>
                                        <p:attrNameLst>
                                          <p:attrName>style.visibility</p:attrName>
                                        </p:attrNameLst>
                                      </p:cBhvr>
                                      <p:to>
                                        <p:strVal val="visible"/>
                                      </p:to>
                                    </p:set>
                                    <p:anim calcmode="lin" valueType="num">
                                      <p:cBhvr>
                                        <p:cTn id="1074" dur="2000" fill="hold"/>
                                        <p:tgtEl>
                                          <p:spTgt spid="22748"/>
                                        </p:tgtEl>
                                        <p:attrNameLst>
                                          <p:attrName>ppt_w</p:attrName>
                                        </p:attrNameLst>
                                      </p:cBhvr>
                                      <p:tavLst>
                                        <p:tav tm="0">
                                          <p:val>
                                            <p:fltVal val="0"/>
                                          </p:val>
                                        </p:tav>
                                        <p:tav tm="100000">
                                          <p:val>
                                            <p:strVal val="#ppt_w"/>
                                          </p:val>
                                        </p:tav>
                                      </p:tavLst>
                                    </p:anim>
                                    <p:anim calcmode="lin" valueType="num">
                                      <p:cBhvr>
                                        <p:cTn id="1075" dur="2000" fill="hold"/>
                                        <p:tgtEl>
                                          <p:spTgt spid="22748"/>
                                        </p:tgtEl>
                                        <p:attrNameLst>
                                          <p:attrName>ppt_h</p:attrName>
                                        </p:attrNameLst>
                                      </p:cBhvr>
                                      <p:tavLst>
                                        <p:tav tm="0">
                                          <p:val>
                                            <p:fltVal val="0"/>
                                          </p:val>
                                        </p:tav>
                                        <p:tav tm="100000">
                                          <p:val>
                                            <p:strVal val="#ppt_h"/>
                                          </p:val>
                                        </p:tav>
                                      </p:tavLst>
                                    </p:anim>
                                    <p:animEffect transition="in" filter="fade">
                                      <p:cBhvr>
                                        <p:cTn id="1076" dur="2000"/>
                                        <p:tgtEl>
                                          <p:spTgt spid="22748"/>
                                        </p:tgtEl>
                                      </p:cBhvr>
                                    </p:animEffect>
                                  </p:childTnLst>
                                </p:cTn>
                              </p:par>
                              <p:par>
                                <p:cTn id="1077" presetID="53" presetClass="entr" presetSubtype="0" fill="hold" grpId="0" nodeType="withEffect">
                                  <p:stCondLst>
                                    <p:cond delay="0"/>
                                  </p:stCondLst>
                                  <p:childTnLst>
                                    <p:set>
                                      <p:cBhvr>
                                        <p:cTn id="1078" dur="1" fill="hold">
                                          <p:stCondLst>
                                            <p:cond delay="0"/>
                                          </p:stCondLst>
                                        </p:cTn>
                                        <p:tgtEl>
                                          <p:spTgt spid="22749"/>
                                        </p:tgtEl>
                                        <p:attrNameLst>
                                          <p:attrName>style.visibility</p:attrName>
                                        </p:attrNameLst>
                                      </p:cBhvr>
                                      <p:to>
                                        <p:strVal val="visible"/>
                                      </p:to>
                                    </p:set>
                                    <p:anim calcmode="lin" valueType="num">
                                      <p:cBhvr>
                                        <p:cTn id="1079" dur="2000" fill="hold"/>
                                        <p:tgtEl>
                                          <p:spTgt spid="22749"/>
                                        </p:tgtEl>
                                        <p:attrNameLst>
                                          <p:attrName>ppt_w</p:attrName>
                                        </p:attrNameLst>
                                      </p:cBhvr>
                                      <p:tavLst>
                                        <p:tav tm="0">
                                          <p:val>
                                            <p:fltVal val="0"/>
                                          </p:val>
                                        </p:tav>
                                        <p:tav tm="100000">
                                          <p:val>
                                            <p:strVal val="#ppt_w"/>
                                          </p:val>
                                        </p:tav>
                                      </p:tavLst>
                                    </p:anim>
                                    <p:anim calcmode="lin" valueType="num">
                                      <p:cBhvr>
                                        <p:cTn id="1080" dur="2000" fill="hold"/>
                                        <p:tgtEl>
                                          <p:spTgt spid="22749"/>
                                        </p:tgtEl>
                                        <p:attrNameLst>
                                          <p:attrName>ppt_h</p:attrName>
                                        </p:attrNameLst>
                                      </p:cBhvr>
                                      <p:tavLst>
                                        <p:tav tm="0">
                                          <p:val>
                                            <p:fltVal val="0"/>
                                          </p:val>
                                        </p:tav>
                                        <p:tav tm="100000">
                                          <p:val>
                                            <p:strVal val="#ppt_h"/>
                                          </p:val>
                                        </p:tav>
                                      </p:tavLst>
                                    </p:anim>
                                    <p:animEffect transition="in" filter="fade">
                                      <p:cBhvr>
                                        <p:cTn id="1081" dur="2000"/>
                                        <p:tgtEl>
                                          <p:spTgt spid="22749"/>
                                        </p:tgtEl>
                                      </p:cBhvr>
                                    </p:animEffect>
                                  </p:childTnLst>
                                </p:cTn>
                              </p:par>
                              <p:par>
                                <p:cTn id="1082" presetID="53" presetClass="entr" presetSubtype="0" fill="hold" grpId="0" nodeType="withEffect">
                                  <p:stCondLst>
                                    <p:cond delay="0"/>
                                  </p:stCondLst>
                                  <p:childTnLst>
                                    <p:set>
                                      <p:cBhvr>
                                        <p:cTn id="1083" dur="1" fill="hold">
                                          <p:stCondLst>
                                            <p:cond delay="0"/>
                                          </p:stCondLst>
                                        </p:cTn>
                                        <p:tgtEl>
                                          <p:spTgt spid="22750"/>
                                        </p:tgtEl>
                                        <p:attrNameLst>
                                          <p:attrName>style.visibility</p:attrName>
                                        </p:attrNameLst>
                                      </p:cBhvr>
                                      <p:to>
                                        <p:strVal val="visible"/>
                                      </p:to>
                                    </p:set>
                                    <p:anim calcmode="lin" valueType="num">
                                      <p:cBhvr>
                                        <p:cTn id="1084" dur="2000" fill="hold"/>
                                        <p:tgtEl>
                                          <p:spTgt spid="22750"/>
                                        </p:tgtEl>
                                        <p:attrNameLst>
                                          <p:attrName>ppt_w</p:attrName>
                                        </p:attrNameLst>
                                      </p:cBhvr>
                                      <p:tavLst>
                                        <p:tav tm="0">
                                          <p:val>
                                            <p:fltVal val="0"/>
                                          </p:val>
                                        </p:tav>
                                        <p:tav tm="100000">
                                          <p:val>
                                            <p:strVal val="#ppt_w"/>
                                          </p:val>
                                        </p:tav>
                                      </p:tavLst>
                                    </p:anim>
                                    <p:anim calcmode="lin" valueType="num">
                                      <p:cBhvr>
                                        <p:cTn id="1085" dur="2000" fill="hold"/>
                                        <p:tgtEl>
                                          <p:spTgt spid="22750"/>
                                        </p:tgtEl>
                                        <p:attrNameLst>
                                          <p:attrName>ppt_h</p:attrName>
                                        </p:attrNameLst>
                                      </p:cBhvr>
                                      <p:tavLst>
                                        <p:tav tm="0">
                                          <p:val>
                                            <p:fltVal val="0"/>
                                          </p:val>
                                        </p:tav>
                                        <p:tav tm="100000">
                                          <p:val>
                                            <p:strVal val="#ppt_h"/>
                                          </p:val>
                                        </p:tav>
                                      </p:tavLst>
                                    </p:anim>
                                    <p:animEffect transition="in" filter="fade">
                                      <p:cBhvr>
                                        <p:cTn id="1086" dur="2000"/>
                                        <p:tgtEl>
                                          <p:spTgt spid="22750"/>
                                        </p:tgtEl>
                                      </p:cBhvr>
                                    </p:animEffect>
                                  </p:childTnLst>
                                </p:cTn>
                              </p:par>
                              <p:par>
                                <p:cTn id="1087" presetID="53" presetClass="entr" presetSubtype="0" fill="hold" grpId="0" nodeType="withEffect">
                                  <p:stCondLst>
                                    <p:cond delay="0"/>
                                  </p:stCondLst>
                                  <p:childTnLst>
                                    <p:set>
                                      <p:cBhvr>
                                        <p:cTn id="1088" dur="1" fill="hold">
                                          <p:stCondLst>
                                            <p:cond delay="0"/>
                                          </p:stCondLst>
                                        </p:cTn>
                                        <p:tgtEl>
                                          <p:spTgt spid="22751"/>
                                        </p:tgtEl>
                                        <p:attrNameLst>
                                          <p:attrName>style.visibility</p:attrName>
                                        </p:attrNameLst>
                                      </p:cBhvr>
                                      <p:to>
                                        <p:strVal val="visible"/>
                                      </p:to>
                                    </p:set>
                                    <p:anim calcmode="lin" valueType="num">
                                      <p:cBhvr>
                                        <p:cTn id="1089" dur="2000" fill="hold"/>
                                        <p:tgtEl>
                                          <p:spTgt spid="22751"/>
                                        </p:tgtEl>
                                        <p:attrNameLst>
                                          <p:attrName>ppt_w</p:attrName>
                                        </p:attrNameLst>
                                      </p:cBhvr>
                                      <p:tavLst>
                                        <p:tav tm="0">
                                          <p:val>
                                            <p:fltVal val="0"/>
                                          </p:val>
                                        </p:tav>
                                        <p:tav tm="100000">
                                          <p:val>
                                            <p:strVal val="#ppt_w"/>
                                          </p:val>
                                        </p:tav>
                                      </p:tavLst>
                                    </p:anim>
                                    <p:anim calcmode="lin" valueType="num">
                                      <p:cBhvr>
                                        <p:cTn id="1090" dur="2000" fill="hold"/>
                                        <p:tgtEl>
                                          <p:spTgt spid="22751"/>
                                        </p:tgtEl>
                                        <p:attrNameLst>
                                          <p:attrName>ppt_h</p:attrName>
                                        </p:attrNameLst>
                                      </p:cBhvr>
                                      <p:tavLst>
                                        <p:tav tm="0">
                                          <p:val>
                                            <p:fltVal val="0"/>
                                          </p:val>
                                        </p:tav>
                                        <p:tav tm="100000">
                                          <p:val>
                                            <p:strVal val="#ppt_h"/>
                                          </p:val>
                                        </p:tav>
                                      </p:tavLst>
                                    </p:anim>
                                    <p:animEffect transition="in" filter="fade">
                                      <p:cBhvr>
                                        <p:cTn id="1091" dur="2000"/>
                                        <p:tgtEl>
                                          <p:spTgt spid="22751"/>
                                        </p:tgtEl>
                                      </p:cBhvr>
                                    </p:animEffect>
                                  </p:childTnLst>
                                </p:cTn>
                              </p:par>
                              <p:par>
                                <p:cTn id="1092" presetID="53" presetClass="entr" presetSubtype="0" fill="hold" grpId="0" nodeType="withEffect">
                                  <p:stCondLst>
                                    <p:cond delay="0"/>
                                  </p:stCondLst>
                                  <p:childTnLst>
                                    <p:set>
                                      <p:cBhvr>
                                        <p:cTn id="1093" dur="1" fill="hold">
                                          <p:stCondLst>
                                            <p:cond delay="0"/>
                                          </p:stCondLst>
                                        </p:cTn>
                                        <p:tgtEl>
                                          <p:spTgt spid="22752"/>
                                        </p:tgtEl>
                                        <p:attrNameLst>
                                          <p:attrName>style.visibility</p:attrName>
                                        </p:attrNameLst>
                                      </p:cBhvr>
                                      <p:to>
                                        <p:strVal val="visible"/>
                                      </p:to>
                                    </p:set>
                                    <p:anim calcmode="lin" valueType="num">
                                      <p:cBhvr>
                                        <p:cTn id="1094" dur="2000" fill="hold"/>
                                        <p:tgtEl>
                                          <p:spTgt spid="22752"/>
                                        </p:tgtEl>
                                        <p:attrNameLst>
                                          <p:attrName>ppt_w</p:attrName>
                                        </p:attrNameLst>
                                      </p:cBhvr>
                                      <p:tavLst>
                                        <p:tav tm="0">
                                          <p:val>
                                            <p:fltVal val="0"/>
                                          </p:val>
                                        </p:tav>
                                        <p:tav tm="100000">
                                          <p:val>
                                            <p:strVal val="#ppt_w"/>
                                          </p:val>
                                        </p:tav>
                                      </p:tavLst>
                                    </p:anim>
                                    <p:anim calcmode="lin" valueType="num">
                                      <p:cBhvr>
                                        <p:cTn id="1095" dur="2000" fill="hold"/>
                                        <p:tgtEl>
                                          <p:spTgt spid="22752"/>
                                        </p:tgtEl>
                                        <p:attrNameLst>
                                          <p:attrName>ppt_h</p:attrName>
                                        </p:attrNameLst>
                                      </p:cBhvr>
                                      <p:tavLst>
                                        <p:tav tm="0">
                                          <p:val>
                                            <p:fltVal val="0"/>
                                          </p:val>
                                        </p:tav>
                                        <p:tav tm="100000">
                                          <p:val>
                                            <p:strVal val="#ppt_h"/>
                                          </p:val>
                                        </p:tav>
                                      </p:tavLst>
                                    </p:anim>
                                    <p:animEffect transition="in" filter="fade">
                                      <p:cBhvr>
                                        <p:cTn id="1096" dur="2000"/>
                                        <p:tgtEl>
                                          <p:spTgt spid="22752"/>
                                        </p:tgtEl>
                                      </p:cBhvr>
                                    </p:animEffect>
                                  </p:childTnLst>
                                </p:cTn>
                              </p:par>
                              <p:par>
                                <p:cTn id="1097" presetID="53" presetClass="entr" presetSubtype="0" fill="hold" grpId="0" nodeType="withEffect">
                                  <p:stCondLst>
                                    <p:cond delay="0"/>
                                  </p:stCondLst>
                                  <p:childTnLst>
                                    <p:set>
                                      <p:cBhvr>
                                        <p:cTn id="1098" dur="1" fill="hold">
                                          <p:stCondLst>
                                            <p:cond delay="0"/>
                                          </p:stCondLst>
                                        </p:cTn>
                                        <p:tgtEl>
                                          <p:spTgt spid="22753"/>
                                        </p:tgtEl>
                                        <p:attrNameLst>
                                          <p:attrName>style.visibility</p:attrName>
                                        </p:attrNameLst>
                                      </p:cBhvr>
                                      <p:to>
                                        <p:strVal val="visible"/>
                                      </p:to>
                                    </p:set>
                                    <p:anim calcmode="lin" valueType="num">
                                      <p:cBhvr>
                                        <p:cTn id="1099" dur="2000" fill="hold"/>
                                        <p:tgtEl>
                                          <p:spTgt spid="22753"/>
                                        </p:tgtEl>
                                        <p:attrNameLst>
                                          <p:attrName>ppt_w</p:attrName>
                                        </p:attrNameLst>
                                      </p:cBhvr>
                                      <p:tavLst>
                                        <p:tav tm="0">
                                          <p:val>
                                            <p:fltVal val="0"/>
                                          </p:val>
                                        </p:tav>
                                        <p:tav tm="100000">
                                          <p:val>
                                            <p:strVal val="#ppt_w"/>
                                          </p:val>
                                        </p:tav>
                                      </p:tavLst>
                                    </p:anim>
                                    <p:anim calcmode="lin" valueType="num">
                                      <p:cBhvr>
                                        <p:cTn id="1100" dur="2000" fill="hold"/>
                                        <p:tgtEl>
                                          <p:spTgt spid="22753"/>
                                        </p:tgtEl>
                                        <p:attrNameLst>
                                          <p:attrName>ppt_h</p:attrName>
                                        </p:attrNameLst>
                                      </p:cBhvr>
                                      <p:tavLst>
                                        <p:tav tm="0">
                                          <p:val>
                                            <p:fltVal val="0"/>
                                          </p:val>
                                        </p:tav>
                                        <p:tav tm="100000">
                                          <p:val>
                                            <p:strVal val="#ppt_h"/>
                                          </p:val>
                                        </p:tav>
                                      </p:tavLst>
                                    </p:anim>
                                    <p:animEffect transition="in" filter="fade">
                                      <p:cBhvr>
                                        <p:cTn id="1101" dur="2000"/>
                                        <p:tgtEl>
                                          <p:spTgt spid="22753"/>
                                        </p:tgtEl>
                                      </p:cBhvr>
                                    </p:animEffect>
                                  </p:childTnLst>
                                </p:cTn>
                              </p:par>
                              <p:par>
                                <p:cTn id="1102" presetID="53" presetClass="entr" presetSubtype="0" fill="hold" grpId="0" nodeType="withEffect">
                                  <p:stCondLst>
                                    <p:cond delay="0"/>
                                  </p:stCondLst>
                                  <p:childTnLst>
                                    <p:set>
                                      <p:cBhvr>
                                        <p:cTn id="1103" dur="1" fill="hold">
                                          <p:stCondLst>
                                            <p:cond delay="0"/>
                                          </p:stCondLst>
                                        </p:cTn>
                                        <p:tgtEl>
                                          <p:spTgt spid="22754"/>
                                        </p:tgtEl>
                                        <p:attrNameLst>
                                          <p:attrName>style.visibility</p:attrName>
                                        </p:attrNameLst>
                                      </p:cBhvr>
                                      <p:to>
                                        <p:strVal val="visible"/>
                                      </p:to>
                                    </p:set>
                                    <p:anim calcmode="lin" valueType="num">
                                      <p:cBhvr>
                                        <p:cTn id="1104" dur="2000" fill="hold"/>
                                        <p:tgtEl>
                                          <p:spTgt spid="22754"/>
                                        </p:tgtEl>
                                        <p:attrNameLst>
                                          <p:attrName>ppt_w</p:attrName>
                                        </p:attrNameLst>
                                      </p:cBhvr>
                                      <p:tavLst>
                                        <p:tav tm="0">
                                          <p:val>
                                            <p:fltVal val="0"/>
                                          </p:val>
                                        </p:tav>
                                        <p:tav tm="100000">
                                          <p:val>
                                            <p:strVal val="#ppt_w"/>
                                          </p:val>
                                        </p:tav>
                                      </p:tavLst>
                                    </p:anim>
                                    <p:anim calcmode="lin" valueType="num">
                                      <p:cBhvr>
                                        <p:cTn id="1105" dur="2000" fill="hold"/>
                                        <p:tgtEl>
                                          <p:spTgt spid="22754"/>
                                        </p:tgtEl>
                                        <p:attrNameLst>
                                          <p:attrName>ppt_h</p:attrName>
                                        </p:attrNameLst>
                                      </p:cBhvr>
                                      <p:tavLst>
                                        <p:tav tm="0">
                                          <p:val>
                                            <p:fltVal val="0"/>
                                          </p:val>
                                        </p:tav>
                                        <p:tav tm="100000">
                                          <p:val>
                                            <p:strVal val="#ppt_h"/>
                                          </p:val>
                                        </p:tav>
                                      </p:tavLst>
                                    </p:anim>
                                    <p:animEffect transition="in" filter="fade">
                                      <p:cBhvr>
                                        <p:cTn id="1106" dur="2000"/>
                                        <p:tgtEl>
                                          <p:spTgt spid="22754"/>
                                        </p:tgtEl>
                                      </p:cBhvr>
                                    </p:animEffect>
                                  </p:childTnLst>
                                </p:cTn>
                              </p:par>
                              <p:par>
                                <p:cTn id="1107" presetID="53" presetClass="entr" presetSubtype="0" fill="hold" grpId="0" nodeType="withEffect">
                                  <p:stCondLst>
                                    <p:cond delay="0"/>
                                  </p:stCondLst>
                                  <p:childTnLst>
                                    <p:set>
                                      <p:cBhvr>
                                        <p:cTn id="1108" dur="1" fill="hold">
                                          <p:stCondLst>
                                            <p:cond delay="0"/>
                                          </p:stCondLst>
                                        </p:cTn>
                                        <p:tgtEl>
                                          <p:spTgt spid="22755"/>
                                        </p:tgtEl>
                                        <p:attrNameLst>
                                          <p:attrName>style.visibility</p:attrName>
                                        </p:attrNameLst>
                                      </p:cBhvr>
                                      <p:to>
                                        <p:strVal val="visible"/>
                                      </p:to>
                                    </p:set>
                                    <p:anim calcmode="lin" valueType="num">
                                      <p:cBhvr>
                                        <p:cTn id="1109" dur="2000" fill="hold"/>
                                        <p:tgtEl>
                                          <p:spTgt spid="22755"/>
                                        </p:tgtEl>
                                        <p:attrNameLst>
                                          <p:attrName>ppt_w</p:attrName>
                                        </p:attrNameLst>
                                      </p:cBhvr>
                                      <p:tavLst>
                                        <p:tav tm="0">
                                          <p:val>
                                            <p:fltVal val="0"/>
                                          </p:val>
                                        </p:tav>
                                        <p:tav tm="100000">
                                          <p:val>
                                            <p:strVal val="#ppt_w"/>
                                          </p:val>
                                        </p:tav>
                                      </p:tavLst>
                                    </p:anim>
                                    <p:anim calcmode="lin" valueType="num">
                                      <p:cBhvr>
                                        <p:cTn id="1110" dur="2000" fill="hold"/>
                                        <p:tgtEl>
                                          <p:spTgt spid="22755"/>
                                        </p:tgtEl>
                                        <p:attrNameLst>
                                          <p:attrName>ppt_h</p:attrName>
                                        </p:attrNameLst>
                                      </p:cBhvr>
                                      <p:tavLst>
                                        <p:tav tm="0">
                                          <p:val>
                                            <p:fltVal val="0"/>
                                          </p:val>
                                        </p:tav>
                                        <p:tav tm="100000">
                                          <p:val>
                                            <p:strVal val="#ppt_h"/>
                                          </p:val>
                                        </p:tav>
                                      </p:tavLst>
                                    </p:anim>
                                    <p:animEffect transition="in" filter="fade">
                                      <p:cBhvr>
                                        <p:cTn id="1111" dur="2000"/>
                                        <p:tgtEl>
                                          <p:spTgt spid="22755"/>
                                        </p:tgtEl>
                                      </p:cBhvr>
                                    </p:animEffect>
                                  </p:childTnLst>
                                </p:cTn>
                              </p:par>
                              <p:par>
                                <p:cTn id="1112" presetID="53" presetClass="entr" presetSubtype="0" fill="hold" grpId="0" nodeType="withEffect">
                                  <p:stCondLst>
                                    <p:cond delay="0"/>
                                  </p:stCondLst>
                                  <p:childTnLst>
                                    <p:set>
                                      <p:cBhvr>
                                        <p:cTn id="1113" dur="1" fill="hold">
                                          <p:stCondLst>
                                            <p:cond delay="0"/>
                                          </p:stCondLst>
                                        </p:cTn>
                                        <p:tgtEl>
                                          <p:spTgt spid="22756"/>
                                        </p:tgtEl>
                                        <p:attrNameLst>
                                          <p:attrName>style.visibility</p:attrName>
                                        </p:attrNameLst>
                                      </p:cBhvr>
                                      <p:to>
                                        <p:strVal val="visible"/>
                                      </p:to>
                                    </p:set>
                                    <p:anim calcmode="lin" valueType="num">
                                      <p:cBhvr>
                                        <p:cTn id="1114" dur="2000" fill="hold"/>
                                        <p:tgtEl>
                                          <p:spTgt spid="22756"/>
                                        </p:tgtEl>
                                        <p:attrNameLst>
                                          <p:attrName>ppt_w</p:attrName>
                                        </p:attrNameLst>
                                      </p:cBhvr>
                                      <p:tavLst>
                                        <p:tav tm="0">
                                          <p:val>
                                            <p:fltVal val="0"/>
                                          </p:val>
                                        </p:tav>
                                        <p:tav tm="100000">
                                          <p:val>
                                            <p:strVal val="#ppt_w"/>
                                          </p:val>
                                        </p:tav>
                                      </p:tavLst>
                                    </p:anim>
                                    <p:anim calcmode="lin" valueType="num">
                                      <p:cBhvr>
                                        <p:cTn id="1115" dur="2000" fill="hold"/>
                                        <p:tgtEl>
                                          <p:spTgt spid="22756"/>
                                        </p:tgtEl>
                                        <p:attrNameLst>
                                          <p:attrName>ppt_h</p:attrName>
                                        </p:attrNameLst>
                                      </p:cBhvr>
                                      <p:tavLst>
                                        <p:tav tm="0">
                                          <p:val>
                                            <p:fltVal val="0"/>
                                          </p:val>
                                        </p:tav>
                                        <p:tav tm="100000">
                                          <p:val>
                                            <p:strVal val="#ppt_h"/>
                                          </p:val>
                                        </p:tav>
                                      </p:tavLst>
                                    </p:anim>
                                    <p:animEffect transition="in" filter="fade">
                                      <p:cBhvr>
                                        <p:cTn id="1116" dur="2000"/>
                                        <p:tgtEl>
                                          <p:spTgt spid="22756"/>
                                        </p:tgtEl>
                                      </p:cBhvr>
                                    </p:animEffect>
                                  </p:childTnLst>
                                </p:cTn>
                              </p:par>
                              <p:par>
                                <p:cTn id="1117" presetID="53" presetClass="entr" presetSubtype="0" fill="hold" grpId="0" nodeType="withEffect">
                                  <p:stCondLst>
                                    <p:cond delay="0"/>
                                  </p:stCondLst>
                                  <p:childTnLst>
                                    <p:set>
                                      <p:cBhvr>
                                        <p:cTn id="1118" dur="1" fill="hold">
                                          <p:stCondLst>
                                            <p:cond delay="0"/>
                                          </p:stCondLst>
                                        </p:cTn>
                                        <p:tgtEl>
                                          <p:spTgt spid="22757"/>
                                        </p:tgtEl>
                                        <p:attrNameLst>
                                          <p:attrName>style.visibility</p:attrName>
                                        </p:attrNameLst>
                                      </p:cBhvr>
                                      <p:to>
                                        <p:strVal val="visible"/>
                                      </p:to>
                                    </p:set>
                                    <p:anim calcmode="lin" valueType="num">
                                      <p:cBhvr>
                                        <p:cTn id="1119" dur="2000" fill="hold"/>
                                        <p:tgtEl>
                                          <p:spTgt spid="22757"/>
                                        </p:tgtEl>
                                        <p:attrNameLst>
                                          <p:attrName>ppt_w</p:attrName>
                                        </p:attrNameLst>
                                      </p:cBhvr>
                                      <p:tavLst>
                                        <p:tav tm="0">
                                          <p:val>
                                            <p:fltVal val="0"/>
                                          </p:val>
                                        </p:tav>
                                        <p:tav tm="100000">
                                          <p:val>
                                            <p:strVal val="#ppt_w"/>
                                          </p:val>
                                        </p:tav>
                                      </p:tavLst>
                                    </p:anim>
                                    <p:anim calcmode="lin" valueType="num">
                                      <p:cBhvr>
                                        <p:cTn id="1120" dur="2000" fill="hold"/>
                                        <p:tgtEl>
                                          <p:spTgt spid="22757"/>
                                        </p:tgtEl>
                                        <p:attrNameLst>
                                          <p:attrName>ppt_h</p:attrName>
                                        </p:attrNameLst>
                                      </p:cBhvr>
                                      <p:tavLst>
                                        <p:tav tm="0">
                                          <p:val>
                                            <p:fltVal val="0"/>
                                          </p:val>
                                        </p:tav>
                                        <p:tav tm="100000">
                                          <p:val>
                                            <p:strVal val="#ppt_h"/>
                                          </p:val>
                                        </p:tav>
                                      </p:tavLst>
                                    </p:anim>
                                    <p:animEffect transition="in" filter="fade">
                                      <p:cBhvr>
                                        <p:cTn id="1121" dur="2000"/>
                                        <p:tgtEl>
                                          <p:spTgt spid="22757"/>
                                        </p:tgtEl>
                                      </p:cBhvr>
                                    </p:animEffect>
                                  </p:childTnLst>
                                </p:cTn>
                              </p:par>
                              <p:par>
                                <p:cTn id="1122" presetID="53" presetClass="entr" presetSubtype="0" fill="hold" grpId="0" nodeType="withEffect">
                                  <p:stCondLst>
                                    <p:cond delay="0"/>
                                  </p:stCondLst>
                                  <p:childTnLst>
                                    <p:set>
                                      <p:cBhvr>
                                        <p:cTn id="1123" dur="1" fill="hold">
                                          <p:stCondLst>
                                            <p:cond delay="0"/>
                                          </p:stCondLst>
                                        </p:cTn>
                                        <p:tgtEl>
                                          <p:spTgt spid="22758"/>
                                        </p:tgtEl>
                                        <p:attrNameLst>
                                          <p:attrName>style.visibility</p:attrName>
                                        </p:attrNameLst>
                                      </p:cBhvr>
                                      <p:to>
                                        <p:strVal val="visible"/>
                                      </p:to>
                                    </p:set>
                                    <p:anim calcmode="lin" valueType="num">
                                      <p:cBhvr>
                                        <p:cTn id="1124" dur="2000" fill="hold"/>
                                        <p:tgtEl>
                                          <p:spTgt spid="22758"/>
                                        </p:tgtEl>
                                        <p:attrNameLst>
                                          <p:attrName>ppt_w</p:attrName>
                                        </p:attrNameLst>
                                      </p:cBhvr>
                                      <p:tavLst>
                                        <p:tav tm="0">
                                          <p:val>
                                            <p:fltVal val="0"/>
                                          </p:val>
                                        </p:tav>
                                        <p:tav tm="100000">
                                          <p:val>
                                            <p:strVal val="#ppt_w"/>
                                          </p:val>
                                        </p:tav>
                                      </p:tavLst>
                                    </p:anim>
                                    <p:anim calcmode="lin" valueType="num">
                                      <p:cBhvr>
                                        <p:cTn id="1125" dur="2000" fill="hold"/>
                                        <p:tgtEl>
                                          <p:spTgt spid="22758"/>
                                        </p:tgtEl>
                                        <p:attrNameLst>
                                          <p:attrName>ppt_h</p:attrName>
                                        </p:attrNameLst>
                                      </p:cBhvr>
                                      <p:tavLst>
                                        <p:tav tm="0">
                                          <p:val>
                                            <p:fltVal val="0"/>
                                          </p:val>
                                        </p:tav>
                                        <p:tav tm="100000">
                                          <p:val>
                                            <p:strVal val="#ppt_h"/>
                                          </p:val>
                                        </p:tav>
                                      </p:tavLst>
                                    </p:anim>
                                    <p:animEffect transition="in" filter="fade">
                                      <p:cBhvr>
                                        <p:cTn id="1126" dur="2000"/>
                                        <p:tgtEl>
                                          <p:spTgt spid="22758"/>
                                        </p:tgtEl>
                                      </p:cBhvr>
                                    </p:animEffect>
                                  </p:childTnLst>
                                </p:cTn>
                              </p:par>
                              <p:par>
                                <p:cTn id="1127" presetID="53" presetClass="entr" presetSubtype="0" fill="hold" grpId="0" nodeType="withEffect">
                                  <p:stCondLst>
                                    <p:cond delay="0"/>
                                  </p:stCondLst>
                                  <p:childTnLst>
                                    <p:set>
                                      <p:cBhvr>
                                        <p:cTn id="1128" dur="1" fill="hold">
                                          <p:stCondLst>
                                            <p:cond delay="0"/>
                                          </p:stCondLst>
                                        </p:cTn>
                                        <p:tgtEl>
                                          <p:spTgt spid="22759"/>
                                        </p:tgtEl>
                                        <p:attrNameLst>
                                          <p:attrName>style.visibility</p:attrName>
                                        </p:attrNameLst>
                                      </p:cBhvr>
                                      <p:to>
                                        <p:strVal val="visible"/>
                                      </p:to>
                                    </p:set>
                                    <p:anim calcmode="lin" valueType="num">
                                      <p:cBhvr>
                                        <p:cTn id="1129" dur="2000" fill="hold"/>
                                        <p:tgtEl>
                                          <p:spTgt spid="22759"/>
                                        </p:tgtEl>
                                        <p:attrNameLst>
                                          <p:attrName>ppt_w</p:attrName>
                                        </p:attrNameLst>
                                      </p:cBhvr>
                                      <p:tavLst>
                                        <p:tav tm="0">
                                          <p:val>
                                            <p:fltVal val="0"/>
                                          </p:val>
                                        </p:tav>
                                        <p:tav tm="100000">
                                          <p:val>
                                            <p:strVal val="#ppt_w"/>
                                          </p:val>
                                        </p:tav>
                                      </p:tavLst>
                                    </p:anim>
                                    <p:anim calcmode="lin" valueType="num">
                                      <p:cBhvr>
                                        <p:cTn id="1130" dur="2000" fill="hold"/>
                                        <p:tgtEl>
                                          <p:spTgt spid="22759"/>
                                        </p:tgtEl>
                                        <p:attrNameLst>
                                          <p:attrName>ppt_h</p:attrName>
                                        </p:attrNameLst>
                                      </p:cBhvr>
                                      <p:tavLst>
                                        <p:tav tm="0">
                                          <p:val>
                                            <p:fltVal val="0"/>
                                          </p:val>
                                        </p:tav>
                                        <p:tav tm="100000">
                                          <p:val>
                                            <p:strVal val="#ppt_h"/>
                                          </p:val>
                                        </p:tav>
                                      </p:tavLst>
                                    </p:anim>
                                    <p:animEffect transition="in" filter="fade">
                                      <p:cBhvr>
                                        <p:cTn id="1131" dur="2000"/>
                                        <p:tgtEl>
                                          <p:spTgt spid="22759"/>
                                        </p:tgtEl>
                                      </p:cBhvr>
                                    </p:animEffect>
                                  </p:childTnLst>
                                </p:cTn>
                              </p:par>
                              <p:par>
                                <p:cTn id="1132" presetID="53" presetClass="entr" presetSubtype="0" fill="hold" grpId="0" nodeType="withEffect">
                                  <p:stCondLst>
                                    <p:cond delay="0"/>
                                  </p:stCondLst>
                                  <p:childTnLst>
                                    <p:set>
                                      <p:cBhvr>
                                        <p:cTn id="1133" dur="1" fill="hold">
                                          <p:stCondLst>
                                            <p:cond delay="0"/>
                                          </p:stCondLst>
                                        </p:cTn>
                                        <p:tgtEl>
                                          <p:spTgt spid="22760"/>
                                        </p:tgtEl>
                                        <p:attrNameLst>
                                          <p:attrName>style.visibility</p:attrName>
                                        </p:attrNameLst>
                                      </p:cBhvr>
                                      <p:to>
                                        <p:strVal val="visible"/>
                                      </p:to>
                                    </p:set>
                                    <p:anim calcmode="lin" valueType="num">
                                      <p:cBhvr>
                                        <p:cTn id="1134" dur="2000" fill="hold"/>
                                        <p:tgtEl>
                                          <p:spTgt spid="22760"/>
                                        </p:tgtEl>
                                        <p:attrNameLst>
                                          <p:attrName>ppt_w</p:attrName>
                                        </p:attrNameLst>
                                      </p:cBhvr>
                                      <p:tavLst>
                                        <p:tav tm="0">
                                          <p:val>
                                            <p:fltVal val="0"/>
                                          </p:val>
                                        </p:tav>
                                        <p:tav tm="100000">
                                          <p:val>
                                            <p:strVal val="#ppt_w"/>
                                          </p:val>
                                        </p:tav>
                                      </p:tavLst>
                                    </p:anim>
                                    <p:anim calcmode="lin" valueType="num">
                                      <p:cBhvr>
                                        <p:cTn id="1135" dur="2000" fill="hold"/>
                                        <p:tgtEl>
                                          <p:spTgt spid="22760"/>
                                        </p:tgtEl>
                                        <p:attrNameLst>
                                          <p:attrName>ppt_h</p:attrName>
                                        </p:attrNameLst>
                                      </p:cBhvr>
                                      <p:tavLst>
                                        <p:tav tm="0">
                                          <p:val>
                                            <p:fltVal val="0"/>
                                          </p:val>
                                        </p:tav>
                                        <p:tav tm="100000">
                                          <p:val>
                                            <p:strVal val="#ppt_h"/>
                                          </p:val>
                                        </p:tav>
                                      </p:tavLst>
                                    </p:anim>
                                    <p:animEffect transition="in" filter="fade">
                                      <p:cBhvr>
                                        <p:cTn id="1136" dur="2000"/>
                                        <p:tgtEl>
                                          <p:spTgt spid="22760"/>
                                        </p:tgtEl>
                                      </p:cBhvr>
                                    </p:animEffect>
                                  </p:childTnLst>
                                </p:cTn>
                              </p:par>
                              <p:par>
                                <p:cTn id="1137" presetID="53" presetClass="entr" presetSubtype="0" fill="hold" grpId="0" nodeType="withEffect">
                                  <p:stCondLst>
                                    <p:cond delay="0"/>
                                  </p:stCondLst>
                                  <p:childTnLst>
                                    <p:set>
                                      <p:cBhvr>
                                        <p:cTn id="1138" dur="1" fill="hold">
                                          <p:stCondLst>
                                            <p:cond delay="0"/>
                                          </p:stCondLst>
                                        </p:cTn>
                                        <p:tgtEl>
                                          <p:spTgt spid="22761"/>
                                        </p:tgtEl>
                                        <p:attrNameLst>
                                          <p:attrName>style.visibility</p:attrName>
                                        </p:attrNameLst>
                                      </p:cBhvr>
                                      <p:to>
                                        <p:strVal val="visible"/>
                                      </p:to>
                                    </p:set>
                                    <p:anim calcmode="lin" valueType="num">
                                      <p:cBhvr>
                                        <p:cTn id="1139" dur="2000" fill="hold"/>
                                        <p:tgtEl>
                                          <p:spTgt spid="22761"/>
                                        </p:tgtEl>
                                        <p:attrNameLst>
                                          <p:attrName>ppt_w</p:attrName>
                                        </p:attrNameLst>
                                      </p:cBhvr>
                                      <p:tavLst>
                                        <p:tav tm="0">
                                          <p:val>
                                            <p:fltVal val="0"/>
                                          </p:val>
                                        </p:tav>
                                        <p:tav tm="100000">
                                          <p:val>
                                            <p:strVal val="#ppt_w"/>
                                          </p:val>
                                        </p:tav>
                                      </p:tavLst>
                                    </p:anim>
                                    <p:anim calcmode="lin" valueType="num">
                                      <p:cBhvr>
                                        <p:cTn id="1140" dur="2000" fill="hold"/>
                                        <p:tgtEl>
                                          <p:spTgt spid="22761"/>
                                        </p:tgtEl>
                                        <p:attrNameLst>
                                          <p:attrName>ppt_h</p:attrName>
                                        </p:attrNameLst>
                                      </p:cBhvr>
                                      <p:tavLst>
                                        <p:tav tm="0">
                                          <p:val>
                                            <p:fltVal val="0"/>
                                          </p:val>
                                        </p:tav>
                                        <p:tav tm="100000">
                                          <p:val>
                                            <p:strVal val="#ppt_h"/>
                                          </p:val>
                                        </p:tav>
                                      </p:tavLst>
                                    </p:anim>
                                    <p:animEffect transition="in" filter="fade">
                                      <p:cBhvr>
                                        <p:cTn id="1141" dur="2000"/>
                                        <p:tgtEl>
                                          <p:spTgt spid="22761"/>
                                        </p:tgtEl>
                                      </p:cBhvr>
                                    </p:animEffect>
                                  </p:childTnLst>
                                </p:cTn>
                              </p:par>
                              <p:par>
                                <p:cTn id="1142" presetID="53" presetClass="entr" presetSubtype="0" fill="hold" grpId="0" nodeType="withEffect">
                                  <p:stCondLst>
                                    <p:cond delay="0"/>
                                  </p:stCondLst>
                                  <p:childTnLst>
                                    <p:set>
                                      <p:cBhvr>
                                        <p:cTn id="1143" dur="1" fill="hold">
                                          <p:stCondLst>
                                            <p:cond delay="0"/>
                                          </p:stCondLst>
                                        </p:cTn>
                                        <p:tgtEl>
                                          <p:spTgt spid="22762"/>
                                        </p:tgtEl>
                                        <p:attrNameLst>
                                          <p:attrName>style.visibility</p:attrName>
                                        </p:attrNameLst>
                                      </p:cBhvr>
                                      <p:to>
                                        <p:strVal val="visible"/>
                                      </p:to>
                                    </p:set>
                                    <p:anim calcmode="lin" valueType="num">
                                      <p:cBhvr>
                                        <p:cTn id="1144" dur="2000" fill="hold"/>
                                        <p:tgtEl>
                                          <p:spTgt spid="22762"/>
                                        </p:tgtEl>
                                        <p:attrNameLst>
                                          <p:attrName>ppt_w</p:attrName>
                                        </p:attrNameLst>
                                      </p:cBhvr>
                                      <p:tavLst>
                                        <p:tav tm="0">
                                          <p:val>
                                            <p:fltVal val="0"/>
                                          </p:val>
                                        </p:tav>
                                        <p:tav tm="100000">
                                          <p:val>
                                            <p:strVal val="#ppt_w"/>
                                          </p:val>
                                        </p:tav>
                                      </p:tavLst>
                                    </p:anim>
                                    <p:anim calcmode="lin" valueType="num">
                                      <p:cBhvr>
                                        <p:cTn id="1145" dur="2000" fill="hold"/>
                                        <p:tgtEl>
                                          <p:spTgt spid="22762"/>
                                        </p:tgtEl>
                                        <p:attrNameLst>
                                          <p:attrName>ppt_h</p:attrName>
                                        </p:attrNameLst>
                                      </p:cBhvr>
                                      <p:tavLst>
                                        <p:tav tm="0">
                                          <p:val>
                                            <p:fltVal val="0"/>
                                          </p:val>
                                        </p:tav>
                                        <p:tav tm="100000">
                                          <p:val>
                                            <p:strVal val="#ppt_h"/>
                                          </p:val>
                                        </p:tav>
                                      </p:tavLst>
                                    </p:anim>
                                    <p:animEffect transition="in" filter="fade">
                                      <p:cBhvr>
                                        <p:cTn id="1146" dur="2000"/>
                                        <p:tgtEl>
                                          <p:spTgt spid="22762"/>
                                        </p:tgtEl>
                                      </p:cBhvr>
                                    </p:animEffect>
                                  </p:childTnLst>
                                </p:cTn>
                              </p:par>
                              <p:par>
                                <p:cTn id="1147" presetID="53" presetClass="entr" presetSubtype="0" fill="hold" grpId="0" nodeType="withEffect">
                                  <p:stCondLst>
                                    <p:cond delay="0"/>
                                  </p:stCondLst>
                                  <p:childTnLst>
                                    <p:set>
                                      <p:cBhvr>
                                        <p:cTn id="1148" dur="1" fill="hold">
                                          <p:stCondLst>
                                            <p:cond delay="0"/>
                                          </p:stCondLst>
                                        </p:cTn>
                                        <p:tgtEl>
                                          <p:spTgt spid="22763"/>
                                        </p:tgtEl>
                                        <p:attrNameLst>
                                          <p:attrName>style.visibility</p:attrName>
                                        </p:attrNameLst>
                                      </p:cBhvr>
                                      <p:to>
                                        <p:strVal val="visible"/>
                                      </p:to>
                                    </p:set>
                                    <p:anim calcmode="lin" valueType="num">
                                      <p:cBhvr>
                                        <p:cTn id="1149" dur="2000" fill="hold"/>
                                        <p:tgtEl>
                                          <p:spTgt spid="22763"/>
                                        </p:tgtEl>
                                        <p:attrNameLst>
                                          <p:attrName>ppt_w</p:attrName>
                                        </p:attrNameLst>
                                      </p:cBhvr>
                                      <p:tavLst>
                                        <p:tav tm="0">
                                          <p:val>
                                            <p:fltVal val="0"/>
                                          </p:val>
                                        </p:tav>
                                        <p:tav tm="100000">
                                          <p:val>
                                            <p:strVal val="#ppt_w"/>
                                          </p:val>
                                        </p:tav>
                                      </p:tavLst>
                                    </p:anim>
                                    <p:anim calcmode="lin" valueType="num">
                                      <p:cBhvr>
                                        <p:cTn id="1150" dur="2000" fill="hold"/>
                                        <p:tgtEl>
                                          <p:spTgt spid="22763"/>
                                        </p:tgtEl>
                                        <p:attrNameLst>
                                          <p:attrName>ppt_h</p:attrName>
                                        </p:attrNameLst>
                                      </p:cBhvr>
                                      <p:tavLst>
                                        <p:tav tm="0">
                                          <p:val>
                                            <p:fltVal val="0"/>
                                          </p:val>
                                        </p:tav>
                                        <p:tav tm="100000">
                                          <p:val>
                                            <p:strVal val="#ppt_h"/>
                                          </p:val>
                                        </p:tav>
                                      </p:tavLst>
                                    </p:anim>
                                    <p:animEffect transition="in" filter="fade">
                                      <p:cBhvr>
                                        <p:cTn id="1151" dur="2000"/>
                                        <p:tgtEl>
                                          <p:spTgt spid="22763"/>
                                        </p:tgtEl>
                                      </p:cBhvr>
                                    </p:animEffect>
                                  </p:childTnLst>
                                </p:cTn>
                              </p:par>
                              <p:par>
                                <p:cTn id="1152" presetID="53" presetClass="entr" presetSubtype="0" fill="hold" grpId="0" nodeType="withEffect">
                                  <p:stCondLst>
                                    <p:cond delay="0"/>
                                  </p:stCondLst>
                                  <p:childTnLst>
                                    <p:set>
                                      <p:cBhvr>
                                        <p:cTn id="1153" dur="1" fill="hold">
                                          <p:stCondLst>
                                            <p:cond delay="0"/>
                                          </p:stCondLst>
                                        </p:cTn>
                                        <p:tgtEl>
                                          <p:spTgt spid="22764"/>
                                        </p:tgtEl>
                                        <p:attrNameLst>
                                          <p:attrName>style.visibility</p:attrName>
                                        </p:attrNameLst>
                                      </p:cBhvr>
                                      <p:to>
                                        <p:strVal val="visible"/>
                                      </p:to>
                                    </p:set>
                                    <p:anim calcmode="lin" valueType="num">
                                      <p:cBhvr>
                                        <p:cTn id="1154" dur="2000" fill="hold"/>
                                        <p:tgtEl>
                                          <p:spTgt spid="22764"/>
                                        </p:tgtEl>
                                        <p:attrNameLst>
                                          <p:attrName>ppt_w</p:attrName>
                                        </p:attrNameLst>
                                      </p:cBhvr>
                                      <p:tavLst>
                                        <p:tav tm="0">
                                          <p:val>
                                            <p:fltVal val="0"/>
                                          </p:val>
                                        </p:tav>
                                        <p:tav tm="100000">
                                          <p:val>
                                            <p:strVal val="#ppt_w"/>
                                          </p:val>
                                        </p:tav>
                                      </p:tavLst>
                                    </p:anim>
                                    <p:anim calcmode="lin" valueType="num">
                                      <p:cBhvr>
                                        <p:cTn id="1155" dur="2000" fill="hold"/>
                                        <p:tgtEl>
                                          <p:spTgt spid="22764"/>
                                        </p:tgtEl>
                                        <p:attrNameLst>
                                          <p:attrName>ppt_h</p:attrName>
                                        </p:attrNameLst>
                                      </p:cBhvr>
                                      <p:tavLst>
                                        <p:tav tm="0">
                                          <p:val>
                                            <p:fltVal val="0"/>
                                          </p:val>
                                        </p:tav>
                                        <p:tav tm="100000">
                                          <p:val>
                                            <p:strVal val="#ppt_h"/>
                                          </p:val>
                                        </p:tav>
                                      </p:tavLst>
                                    </p:anim>
                                    <p:animEffect transition="in" filter="fade">
                                      <p:cBhvr>
                                        <p:cTn id="1156" dur="2000"/>
                                        <p:tgtEl>
                                          <p:spTgt spid="22764"/>
                                        </p:tgtEl>
                                      </p:cBhvr>
                                    </p:animEffect>
                                  </p:childTnLst>
                                </p:cTn>
                              </p:par>
                              <p:par>
                                <p:cTn id="1157" presetID="53" presetClass="entr" presetSubtype="0" fill="hold" grpId="0" nodeType="withEffect">
                                  <p:stCondLst>
                                    <p:cond delay="0"/>
                                  </p:stCondLst>
                                  <p:childTnLst>
                                    <p:set>
                                      <p:cBhvr>
                                        <p:cTn id="1158" dur="1" fill="hold">
                                          <p:stCondLst>
                                            <p:cond delay="0"/>
                                          </p:stCondLst>
                                        </p:cTn>
                                        <p:tgtEl>
                                          <p:spTgt spid="22765"/>
                                        </p:tgtEl>
                                        <p:attrNameLst>
                                          <p:attrName>style.visibility</p:attrName>
                                        </p:attrNameLst>
                                      </p:cBhvr>
                                      <p:to>
                                        <p:strVal val="visible"/>
                                      </p:to>
                                    </p:set>
                                    <p:anim calcmode="lin" valueType="num">
                                      <p:cBhvr>
                                        <p:cTn id="1159" dur="2000" fill="hold"/>
                                        <p:tgtEl>
                                          <p:spTgt spid="22765"/>
                                        </p:tgtEl>
                                        <p:attrNameLst>
                                          <p:attrName>ppt_w</p:attrName>
                                        </p:attrNameLst>
                                      </p:cBhvr>
                                      <p:tavLst>
                                        <p:tav tm="0">
                                          <p:val>
                                            <p:fltVal val="0"/>
                                          </p:val>
                                        </p:tav>
                                        <p:tav tm="100000">
                                          <p:val>
                                            <p:strVal val="#ppt_w"/>
                                          </p:val>
                                        </p:tav>
                                      </p:tavLst>
                                    </p:anim>
                                    <p:anim calcmode="lin" valueType="num">
                                      <p:cBhvr>
                                        <p:cTn id="1160" dur="2000" fill="hold"/>
                                        <p:tgtEl>
                                          <p:spTgt spid="22765"/>
                                        </p:tgtEl>
                                        <p:attrNameLst>
                                          <p:attrName>ppt_h</p:attrName>
                                        </p:attrNameLst>
                                      </p:cBhvr>
                                      <p:tavLst>
                                        <p:tav tm="0">
                                          <p:val>
                                            <p:fltVal val="0"/>
                                          </p:val>
                                        </p:tav>
                                        <p:tav tm="100000">
                                          <p:val>
                                            <p:strVal val="#ppt_h"/>
                                          </p:val>
                                        </p:tav>
                                      </p:tavLst>
                                    </p:anim>
                                    <p:animEffect transition="in" filter="fade">
                                      <p:cBhvr>
                                        <p:cTn id="1161" dur="2000"/>
                                        <p:tgtEl>
                                          <p:spTgt spid="22765"/>
                                        </p:tgtEl>
                                      </p:cBhvr>
                                    </p:animEffect>
                                  </p:childTnLst>
                                </p:cTn>
                              </p:par>
                              <p:par>
                                <p:cTn id="1162" presetID="53" presetClass="entr" presetSubtype="0" fill="hold" grpId="0" nodeType="withEffect">
                                  <p:stCondLst>
                                    <p:cond delay="0"/>
                                  </p:stCondLst>
                                  <p:childTnLst>
                                    <p:set>
                                      <p:cBhvr>
                                        <p:cTn id="1163" dur="1" fill="hold">
                                          <p:stCondLst>
                                            <p:cond delay="0"/>
                                          </p:stCondLst>
                                        </p:cTn>
                                        <p:tgtEl>
                                          <p:spTgt spid="22766"/>
                                        </p:tgtEl>
                                        <p:attrNameLst>
                                          <p:attrName>style.visibility</p:attrName>
                                        </p:attrNameLst>
                                      </p:cBhvr>
                                      <p:to>
                                        <p:strVal val="visible"/>
                                      </p:to>
                                    </p:set>
                                    <p:anim calcmode="lin" valueType="num">
                                      <p:cBhvr>
                                        <p:cTn id="1164" dur="2000" fill="hold"/>
                                        <p:tgtEl>
                                          <p:spTgt spid="22766"/>
                                        </p:tgtEl>
                                        <p:attrNameLst>
                                          <p:attrName>ppt_w</p:attrName>
                                        </p:attrNameLst>
                                      </p:cBhvr>
                                      <p:tavLst>
                                        <p:tav tm="0">
                                          <p:val>
                                            <p:fltVal val="0"/>
                                          </p:val>
                                        </p:tav>
                                        <p:tav tm="100000">
                                          <p:val>
                                            <p:strVal val="#ppt_w"/>
                                          </p:val>
                                        </p:tav>
                                      </p:tavLst>
                                    </p:anim>
                                    <p:anim calcmode="lin" valueType="num">
                                      <p:cBhvr>
                                        <p:cTn id="1165" dur="2000" fill="hold"/>
                                        <p:tgtEl>
                                          <p:spTgt spid="22766"/>
                                        </p:tgtEl>
                                        <p:attrNameLst>
                                          <p:attrName>ppt_h</p:attrName>
                                        </p:attrNameLst>
                                      </p:cBhvr>
                                      <p:tavLst>
                                        <p:tav tm="0">
                                          <p:val>
                                            <p:fltVal val="0"/>
                                          </p:val>
                                        </p:tav>
                                        <p:tav tm="100000">
                                          <p:val>
                                            <p:strVal val="#ppt_h"/>
                                          </p:val>
                                        </p:tav>
                                      </p:tavLst>
                                    </p:anim>
                                    <p:animEffect transition="in" filter="fade">
                                      <p:cBhvr>
                                        <p:cTn id="1166" dur="2000"/>
                                        <p:tgtEl>
                                          <p:spTgt spid="22766"/>
                                        </p:tgtEl>
                                      </p:cBhvr>
                                    </p:animEffect>
                                  </p:childTnLst>
                                </p:cTn>
                              </p:par>
                              <p:par>
                                <p:cTn id="1167" presetID="53" presetClass="entr" presetSubtype="0" fill="hold" grpId="0" nodeType="withEffect">
                                  <p:stCondLst>
                                    <p:cond delay="0"/>
                                  </p:stCondLst>
                                  <p:childTnLst>
                                    <p:set>
                                      <p:cBhvr>
                                        <p:cTn id="1168" dur="1" fill="hold">
                                          <p:stCondLst>
                                            <p:cond delay="0"/>
                                          </p:stCondLst>
                                        </p:cTn>
                                        <p:tgtEl>
                                          <p:spTgt spid="22767"/>
                                        </p:tgtEl>
                                        <p:attrNameLst>
                                          <p:attrName>style.visibility</p:attrName>
                                        </p:attrNameLst>
                                      </p:cBhvr>
                                      <p:to>
                                        <p:strVal val="visible"/>
                                      </p:to>
                                    </p:set>
                                    <p:anim calcmode="lin" valueType="num">
                                      <p:cBhvr>
                                        <p:cTn id="1169" dur="2000" fill="hold"/>
                                        <p:tgtEl>
                                          <p:spTgt spid="22767"/>
                                        </p:tgtEl>
                                        <p:attrNameLst>
                                          <p:attrName>ppt_w</p:attrName>
                                        </p:attrNameLst>
                                      </p:cBhvr>
                                      <p:tavLst>
                                        <p:tav tm="0">
                                          <p:val>
                                            <p:fltVal val="0"/>
                                          </p:val>
                                        </p:tav>
                                        <p:tav tm="100000">
                                          <p:val>
                                            <p:strVal val="#ppt_w"/>
                                          </p:val>
                                        </p:tav>
                                      </p:tavLst>
                                    </p:anim>
                                    <p:anim calcmode="lin" valueType="num">
                                      <p:cBhvr>
                                        <p:cTn id="1170" dur="2000" fill="hold"/>
                                        <p:tgtEl>
                                          <p:spTgt spid="22767"/>
                                        </p:tgtEl>
                                        <p:attrNameLst>
                                          <p:attrName>ppt_h</p:attrName>
                                        </p:attrNameLst>
                                      </p:cBhvr>
                                      <p:tavLst>
                                        <p:tav tm="0">
                                          <p:val>
                                            <p:fltVal val="0"/>
                                          </p:val>
                                        </p:tav>
                                        <p:tav tm="100000">
                                          <p:val>
                                            <p:strVal val="#ppt_h"/>
                                          </p:val>
                                        </p:tav>
                                      </p:tavLst>
                                    </p:anim>
                                    <p:animEffect transition="in" filter="fade">
                                      <p:cBhvr>
                                        <p:cTn id="1171" dur="2000"/>
                                        <p:tgtEl>
                                          <p:spTgt spid="22767"/>
                                        </p:tgtEl>
                                      </p:cBhvr>
                                    </p:animEffect>
                                  </p:childTnLst>
                                </p:cTn>
                              </p:par>
                              <p:par>
                                <p:cTn id="1172" presetID="53" presetClass="entr" presetSubtype="0" fill="hold" grpId="0" nodeType="withEffect">
                                  <p:stCondLst>
                                    <p:cond delay="0"/>
                                  </p:stCondLst>
                                  <p:childTnLst>
                                    <p:set>
                                      <p:cBhvr>
                                        <p:cTn id="1173" dur="1" fill="hold">
                                          <p:stCondLst>
                                            <p:cond delay="0"/>
                                          </p:stCondLst>
                                        </p:cTn>
                                        <p:tgtEl>
                                          <p:spTgt spid="22768"/>
                                        </p:tgtEl>
                                        <p:attrNameLst>
                                          <p:attrName>style.visibility</p:attrName>
                                        </p:attrNameLst>
                                      </p:cBhvr>
                                      <p:to>
                                        <p:strVal val="visible"/>
                                      </p:to>
                                    </p:set>
                                    <p:anim calcmode="lin" valueType="num">
                                      <p:cBhvr>
                                        <p:cTn id="1174" dur="2000" fill="hold"/>
                                        <p:tgtEl>
                                          <p:spTgt spid="22768"/>
                                        </p:tgtEl>
                                        <p:attrNameLst>
                                          <p:attrName>ppt_w</p:attrName>
                                        </p:attrNameLst>
                                      </p:cBhvr>
                                      <p:tavLst>
                                        <p:tav tm="0">
                                          <p:val>
                                            <p:fltVal val="0"/>
                                          </p:val>
                                        </p:tav>
                                        <p:tav tm="100000">
                                          <p:val>
                                            <p:strVal val="#ppt_w"/>
                                          </p:val>
                                        </p:tav>
                                      </p:tavLst>
                                    </p:anim>
                                    <p:anim calcmode="lin" valueType="num">
                                      <p:cBhvr>
                                        <p:cTn id="1175" dur="2000" fill="hold"/>
                                        <p:tgtEl>
                                          <p:spTgt spid="22768"/>
                                        </p:tgtEl>
                                        <p:attrNameLst>
                                          <p:attrName>ppt_h</p:attrName>
                                        </p:attrNameLst>
                                      </p:cBhvr>
                                      <p:tavLst>
                                        <p:tav tm="0">
                                          <p:val>
                                            <p:fltVal val="0"/>
                                          </p:val>
                                        </p:tav>
                                        <p:tav tm="100000">
                                          <p:val>
                                            <p:strVal val="#ppt_h"/>
                                          </p:val>
                                        </p:tav>
                                      </p:tavLst>
                                    </p:anim>
                                    <p:animEffect transition="in" filter="fade">
                                      <p:cBhvr>
                                        <p:cTn id="1176" dur="2000"/>
                                        <p:tgtEl>
                                          <p:spTgt spid="22768"/>
                                        </p:tgtEl>
                                      </p:cBhvr>
                                    </p:animEffect>
                                  </p:childTnLst>
                                </p:cTn>
                              </p:par>
                              <p:par>
                                <p:cTn id="1177" presetID="53" presetClass="entr" presetSubtype="0" fill="hold" grpId="0" nodeType="withEffect">
                                  <p:stCondLst>
                                    <p:cond delay="0"/>
                                  </p:stCondLst>
                                  <p:childTnLst>
                                    <p:set>
                                      <p:cBhvr>
                                        <p:cTn id="1178" dur="1" fill="hold">
                                          <p:stCondLst>
                                            <p:cond delay="0"/>
                                          </p:stCondLst>
                                        </p:cTn>
                                        <p:tgtEl>
                                          <p:spTgt spid="22769"/>
                                        </p:tgtEl>
                                        <p:attrNameLst>
                                          <p:attrName>style.visibility</p:attrName>
                                        </p:attrNameLst>
                                      </p:cBhvr>
                                      <p:to>
                                        <p:strVal val="visible"/>
                                      </p:to>
                                    </p:set>
                                    <p:anim calcmode="lin" valueType="num">
                                      <p:cBhvr>
                                        <p:cTn id="1179" dur="2000" fill="hold"/>
                                        <p:tgtEl>
                                          <p:spTgt spid="22769"/>
                                        </p:tgtEl>
                                        <p:attrNameLst>
                                          <p:attrName>ppt_w</p:attrName>
                                        </p:attrNameLst>
                                      </p:cBhvr>
                                      <p:tavLst>
                                        <p:tav tm="0">
                                          <p:val>
                                            <p:fltVal val="0"/>
                                          </p:val>
                                        </p:tav>
                                        <p:tav tm="100000">
                                          <p:val>
                                            <p:strVal val="#ppt_w"/>
                                          </p:val>
                                        </p:tav>
                                      </p:tavLst>
                                    </p:anim>
                                    <p:anim calcmode="lin" valueType="num">
                                      <p:cBhvr>
                                        <p:cTn id="1180" dur="2000" fill="hold"/>
                                        <p:tgtEl>
                                          <p:spTgt spid="22769"/>
                                        </p:tgtEl>
                                        <p:attrNameLst>
                                          <p:attrName>ppt_h</p:attrName>
                                        </p:attrNameLst>
                                      </p:cBhvr>
                                      <p:tavLst>
                                        <p:tav tm="0">
                                          <p:val>
                                            <p:fltVal val="0"/>
                                          </p:val>
                                        </p:tav>
                                        <p:tav tm="100000">
                                          <p:val>
                                            <p:strVal val="#ppt_h"/>
                                          </p:val>
                                        </p:tav>
                                      </p:tavLst>
                                    </p:anim>
                                    <p:animEffect transition="in" filter="fade">
                                      <p:cBhvr>
                                        <p:cTn id="1181" dur="2000"/>
                                        <p:tgtEl>
                                          <p:spTgt spid="22769"/>
                                        </p:tgtEl>
                                      </p:cBhvr>
                                    </p:animEffect>
                                  </p:childTnLst>
                                </p:cTn>
                              </p:par>
                              <p:par>
                                <p:cTn id="1182" presetID="53" presetClass="entr" presetSubtype="0" fill="hold" grpId="0" nodeType="withEffect">
                                  <p:stCondLst>
                                    <p:cond delay="0"/>
                                  </p:stCondLst>
                                  <p:childTnLst>
                                    <p:set>
                                      <p:cBhvr>
                                        <p:cTn id="1183" dur="1" fill="hold">
                                          <p:stCondLst>
                                            <p:cond delay="0"/>
                                          </p:stCondLst>
                                        </p:cTn>
                                        <p:tgtEl>
                                          <p:spTgt spid="22770"/>
                                        </p:tgtEl>
                                        <p:attrNameLst>
                                          <p:attrName>style.visibility</p:attrName>
                                        </p:attrNameLst>
                                      </p:cBhvr>
                                      <p:to>
                                        <p:strVal val="visible"/>
                                      </p:to>
                                    </p:set>
                                    <p:anim calcmode="lin" valueType="num">
                                      <p:cBhvr>
                                        <p:cTn id="1184" dur="2000" fill="hold"/>
                                        <p:tgtEl>
                                          <p:spTgt spid="22770"/>
                                        </p:tgtEl>
                                        <p:attrNameLst>
                                          <p:attrName>ppt_w</p:attrName>
                                        </p:attrNameLst>
                                      </p:cBhvr>
                                      <p:tavLst>
                                        <p:tav tm="0">
                                          <p:val>
                                            <p:fltVal val="0"/>
                                          </p:val>
                                        </p:tav>
                                        <p:tav tm="100000">
                                          <p:val>
                                            <p:strVal val="#ppt_w"/>
                                          </p:val>
                                        </p:tav>
                                      </p:tavLst>
                                    </p:anim>
                                    <p:anim calcmode="lin" valueType="num">
                                      <p:cBhvr>
                                        <p:cTn id="1185" dur="2000" fill="hold"/>
                                        <p:tgtEl>
                                          <p:spTgt spid="22770"/>
                                        </p:tgtEl>
                                        <p:attrNameLst>
                                          <p:attrName>ppt_h</p:attrName>
                                        </p:attrNameLst>
                                      </p:cBhvr>
                                      <p:tavLst>
                                        <p:tav tm="0">
                                          <p:val>
                                            <p:fltVal val="0"/>
                                          </p:val>
                                        </p:tav>
                                        <p:tav tm="100000">
                                          <p:val>
                                            <p:strVal val="#ppt_h"/>
                                          </p:val>
                                        </p:tav>
                                      </p:tavLst>
                                    </p:anim>
                                    <p:animEffect transition="in" filter="fade">
                                      <p:cBhvr>
                                        <p:cTn id="1186" dur="2000"/>
                                        <p:tgtEl>
                                          <p:spTgt spid="22770"/>
                                        </p:tgtEl>
                                      </p:cBhvr>
                                    </p:animEffect>
                                  </p:childTnLst>
                                </p:cTn>
                              </p:par>
                              <p:par>
                                <p:cTn id="1187" presetID="53" presetClass="entr" presetSubtype="0" fill="hold" grpId="0" nodeType="withEffect">
                                  <p:stCondLst>
                                    <p:cond delay="0"/>
                                  </p:stCondLst>
                                  <p:childTnLst>
                                    <p:set>
                                      <p:cBhvr>
                                        <p:cTn id="1188" dur="1" fill="hold">
                                          <p:stCondLst>
                                            <p:cond delay="0"/>
                                          </p:stCondLst>
                                        </p:cTn>
                                        <p:tgtEl>
                                          <p:spTgt spid="22771"/>
                                        </p:tgtEl>
                                        <p:attrNameLst>
                                          <p:attrName>style.visibility</p:attrName>
                                        </p:attrNameLst>
                                      </p:cBhvr>
                                      <p:to>
                                        <p:strVal val="visible"/>
                                      </p:to>
                                    </p:set>
                                    <p:anim calcmode="lin" valueType="num">
                                      <p:cBhvr>
                                        <p:cTn id="1189" dur="2000" fill="hold"/>
                                        <p:tgtEl>
                                          <p:spTgt spid="22771"/>
                                        </p:tgtEl>
                                        <p:attrNameLst>
                                          <p:attrName>ppt_w</p:attrName>
                                        </p:attrNameLst>
                                      </p:cBhvr>
                                      <p:tavLst>
                                        <p:tav tm="0">
                                          <p:val>
                                            <p:fltVal val="0"/>
                                          </p:val>
                                        </p:tav>
                                        <p:tav tm="100000">
                                          <p:val>
                                            <p:strVal val="#ppt_w"/>
                                          </p:val>
                                        </p:tav>
                                      </p:tavLst>
                                    </p:anim>
                                    <p:anim calcmode="lin" valueType="num">
                                      <p:cBhvr>
                                        <p:cTn id="1190" dur="2000" fill="hold"/>
                                        <p:tgtEl>
                                          <p:spTgt spid="22771"/>
                                        </p:tgtEl>
                                        <p:attrNameLst>
                                          <p:attrName>ppt_h</p:attrName>
                                        </p:attrNameLst>
                                      </p:cBhvr>
                                      <p:tavLst>
                                        <p:tav tm="0">
                                          <p:val>
                                            <p:fltVal val="0"/>
                                          </p:val>
                                        </p:tav>
                                        <p:tav tm="100000">
                                          <p:val>
                                            <p:strVal val="#ppt_h"/>
                                          </p:val>
                                        </p:tav>
                                      </p:tavLst>
                                    </p:anim>
                                    <p:animEffect transition="in" filter="fade">
                                      <p:cBhvr>
                                        <p:cTn id="1191" dur="2000"/>
                                        <p:tgtEl>
                                          <p:spTgt spid="22771"/>
                                        </p:tgtEl>
                                      </p:cBhvr>
                                    </p:animEffect>
                                  </p:childTnLst>
                                </p:cTn>
                              </p:par>
                              <p:par>
                                <p:cTn id="1192" presetID="53" presetClass="entr" presetSubtype="0" fill="hold" grpId="0" nodeType="withEffect">
                                  <p:stCondLst>
                                    <p:cond delay="0"/>
                                  </p:stCondLst>
                                  <p:childTnLst>
                                    <p:set>
                                      <p:cBhvr>
                                        <p:cTn id="1193" dur="1" fill="hold">
                                          <p:stCondLst>
                                            <p:cond delay="0"/>
                                          </p:stCondLst>
                                        </p:cTn>
                                        <p:tgtEl>
                                          <p:spTgt spid="22772"/>
                                        </p:tgtEl>
                                        <p:attrNameLst>
                                          <p:attrName>style.visibility</p:attrName>
                                        </p:attrNameLst>
                                      </p:cBhvr>
                                      <p:to>
                                        <p:strVal val="visible"/>
                                      </p:to>
                                    </p:set>
                                    <p:anim calcmode="lin" valueType="num">
                                      <p:cBhvr>
                                        <p:cTn id="1194" dur="2000" fill="hold"/>
                                        <p:tgtEl>
                                          <p:spTgt spid="22772"/>
                                        </p:tgtEl>
                                        <p:attrNameLst>
                                          <p:attrName>ppt_w</p:attrName>
                                        </p:attrNameLst>
                                      </p:cBhvr>
                                      <p:tavLst>
                                        <p:tav tm="0">
                                          <p:val>
                                            <p:fltVal val="0"/>
                                          </p:val>
                                        </p:tav>
                                        <p:tav tm="100000">
                                          <p:val>
                                            <p:strVal val="#ppt_w"/>
                                          </p:val>
                                        </p:tav>
                                      </p:tavLst>
                                    </p:anim>
                                    <p:anim calcmode="lin" valueType="num">
                                      <p:cBhvr>
                                        <p:cTn id="1195" dur="2000" fill="hold"/>
                                        <p:tgtEl>
                                          <p:spTgt spid="22772"/>
                                        </p:tgtEl>
                                        <p:attrNameLst>
                                          <p:attrName>ppt_h</p:attrName>
                                        </p:attrNameLst>
                                      </p:cBhvr>
                                      <p:tavLst>
                                        <p:tav tm="0">
                                          <p:val>
                                            <p:fltVal val="0"/>
                                          </p:val>
                                        </p:tav>
                                        <p:tav tm="100000">
                                          <p:val>
                                            <p:strVal val="#ppt_h"/>
                                          </p:val>
                                        </p:tav>
                                      </p:tavLst>
                                    </p:anim>
                                    <p:animEffect transition="in" filter="fade">
                                      <p:cBhvr>
                                        <p:cTn id="1196" dur="2000"/>
                                        <p:tgtEl>
                                          <p:spTgt spid="22772"/>
                                        </p:tgtEl>
                                      </p:cBhvr>
                                    </p:animEffect>
                                  </p:childTnLst>
                                </p:cTn>
                              </p:par>
                              <p:par>
                                <p:cTn id="1197" presetID="53" presetClass="entr" presetSubtype="0" fill="hold" grpId="0" nodeType="withEffect">
                                  <p:stCondLst>
                                    <p:cond delay="0"/>
                                  </p:stCondLst>
                                  <p:childTnLst>
                                    <p:set>
                                      <p:cBhvr>
                                        <p:cTn id="1198" dur="1" fill="hold">
                                          <p:stCondLst>
                                            <p:cond delay="0"/>
                                          </p:stCondLst>
                                        </p:cTn>
                                        <p:tgtEl>
                                          <p:spTgt spid="22773"/>
                                        </p:tgtEl>
                                        <p:attrNameLst>
                                          <p:attrName>style.visibility</p:attrName>
                                        </p:attrNameLst>
                                      </p:cBhvr>
                                      <p:to>
                                        <p:strVal val="visible"/>
                                      </p:to>
                                    </p:set>
                                    <p:anim calcmode="lin" valueType="num">
                                      <p:cBhvr>
                                        <p:cTn id="1199" dur="2000" fill="hold"/>
                                        <p:tgtEl>
                                          <p:spTgt spid="22773"/>
                                        </p:tgtEl>
                                        <p:attrNameLst>
                                          <p:attrName>ppt_w</p:attrName>
                                        </p:attrNameLst>
                                      </p:cBhvr>
                                      <p:tavLst>
                                        <p:tav tm="0">
                                          <p:val>
                                            <p:fltVal val="0"/>
                                          </p:val>
                                        </p:tav>
                                        <p:tav tm="100000">
                                          <p:val>
                                            <p:strVal val="#ppt_w"/>
                                          </p:val>
                                        </p:tav>
                                      </p:tavLst>
                                    </p:anim>
                                    <p:anim calcmode="lin" valueType="num">
                                      <p:cBhvr>
                                        <p:cTn id="1200" dur="2000" fill="hold"/>
                                        <p:tgtEl>
                                          <p:spTgt spid="22773"/>
                                        </p:tgtEl>
                                        <p:attrNameLst>
                                          <p:attrName>ppt_h</p:attrName>
                                        </p:attrNameLst>
                                      </p:cBhvr>
                                      <p:tavLst>
                                        <p:tav tm="0">
                                          <p:val>
                                            <p:fltVal val="0"/>
                                          </p:val>
                                        </p:tav>
                                        <p:tav tm="100000">
                                          <p:val>
                                            <p:strVal val="#ppt_h"/>
                                          </p:val>
                                        </p:tav>
                                      </p:tavLst>
                                    </p:anim>
                                    <p:animEffect transition="in" filter="fade">
                                      <p:cBhvr>
                                        <p:cTn id="1201" dur="2000"/>
                                        <p:tgtEl>
                                          <p:spTgt spid="22773"/>
                                        </p:tgtEl>
                                      </p:cBhvr>
                                    </p:animEffect>
                                  </p:childTnLst>
                                </p:cTn>
                              </p:par>
                              <p:par>
                                <p:cTn id="1202" presetID="53" presetClass="entr" presetSubtype="0" fill="hold" grpId="0" nodeType="withEffect">
                                  <p:stCondLst>
                                    <p:cond delay="0"/>
                                  </p:stCondLst>
                                  <p:childTnLst>
                                    <p:set>
                                      <p:cBhvr>
                                        <p:cTn id="1203" dur="1" fill="hold">
                                          <p:stCondLst>
                                            <p:cond delay="0"/>
                                          </p:stCondLst>
                                        </p:cTn>
                                        <p:tgtEl>
                                          <p:spTgt spid="22774"/>
                                        </p:tgtEl>
                                        <p:attrNameLst>
                                          <p:attrName>style.visibility</p:attrName>
                                        </p:attrNameLst>
                                      </p:cBhvr>
                                      <p:to>
                                        <p:strVal val="visible"/>
                                      </p:to>
                                    </p:set>
                                    <p:anim calcmode="lin" valueType="num">
                                      <p:cBhvr>
                                        <p:cTn id="1204" dur="2000" fill="hold"/>
                                        <p:tgtEl>
                                          <p:spTgt spid="22774"/>
                                        </p:tgtEl>
                                        <p:attrNameLst>
                                          <p:attrName>ppt_w</p:attrName>
                                        </p:attrNameLst>
                                      </p:cBhvr>
                                      <p:tavLst>
                                        <p:tav tm="0">
                                          <p:val>
                                            <p:fltVal val="0"/>
                                          </p:val>
                                        </p:tav>
                                        <p:tav tm="100000">
                                          <p:val>
                                            <p:strVal val="#ppt_w"/>
                                          </p:val>
                                        </p:tav>
                                      </p:tavLst>
                                    </p:anim>
                                    <p:anim calcmode="lin" valueType="num">
                                      <p:cBhvr>
                                        <p:cTn id="1205" dur="2000" fill="hold"/>
                                        <p:tgtEl>
                                          <p:spTgt spid="22774"/>
                                        </p:tgtEl>
                                        <p:attrNameLst>
                                          <p:attrName>ppt_h</p:attrName>
                                        </p:attrNameLst>
                                      </p:cBhvr>
                                      <p:tavLst>
                                        <p:tav tm="0">
                                          <p:val>
                                            <p:fltVal val="0"/>
                                          </p:val>
                                        </p:tav>
                                        <p:tav tm="100000">
                                          <p:val>
                                            <p:strVal val="#ppt_h"/>
                                          </p:val>
                                        </p:tav>
                                      </p:tavLst>
                                    </p:anim>
                                    <p:animEffect transition="in" filter="fade">
                                      <p:cBhvr>
                                        <p:cTn id="1206" dur="2000"/>
                                        <p:tgtEl>
                                          <p:spTgt spid="22774"/>
                                        </p:tgtEl>
                                      </p:cBhvr>
                                    </p:animEffect>
                                  </p:childTnLst>
                                </p:cTn>
                              </p:par>
                              <p:par>
                                <p:cTn id="1207" presetID="53" presetClass="entr" presetSubtype="0" fill="hold" grpId="0" nodeType="withEffect">
                                  <p:stCondLst>
                                    <p:cond delay="0"/>
                                  </p:stCondLst>
                                  <p:childTnLst>
                                    <p:set>
                                      <p:cBhvr>
                                        <p:cTn id="1208" dur="1" fill="hold">
                                          <p:stCondLst>
                                            <p:cond delay="0"/>
                                          </p:stCondLst>
                                        </p:cTn>
                                        <p:tgtEl>
                                          <p:spTgt spid="22775"/>
                                        </p:tgtEl>
                                        <p:attrNameLst>
                                          <p:attrName>style.visibility</p:attrName>
                                        </p:attrNameLst>
                                      </p:cBhvr>
                                      <p:to>
                                        <p:strVal val="visible"/>
                                      </p:to>
                                    </p:set>
                                    <p:anim calcmode="lin" valueType="num">
                                      <p:cBhvr>
                                        <p:cTn id="1209" dur="2000" fill="hold"/>
                                        <p:tgtEl>
                                          <p:spTgt spid="22775"/>
                                        </p:tgtEl>
                                        <p:attrNameLst>
                                          <p:attrName>ppt_w</p:attrName>
                                        </p:attrNameLst>
                                      </p:cBhvr>
                                      <p:tavLst>
                                        <p:tav tm="0">
                                          <p:val>
                                            <p:fltVal val="0"/>
                                          </p:val>
                                        </p:tav>
                                        <p:tav tm="100000">
                                          <p:val>
                                            <p:strVal val="#ppt_w"/>
                                          </p:val>
                                        </p:tav>
                                      </p:tavLst>
                                    </p:anim>
                                    <p:anim calcmode="lin" valueType="num">
                                      <p:cBhvr>
                                        <p:cTn id="1210" dur="2000" fill="hold"/>
                                        <p:tgtEl>
                                          <p:spTgt spid="22775"/>
                                        </p:tgtEl>
                                        <p:attrNameLst>
                                          <p:attrName>ppt_h</p:attrName>
                                        </p:attrNameLst>
                                      </p:cBhvr>
                                      <p:tavLst>
                                        <p:tav tm="0">
                                          <p:val>
                                            <p:fltVal val="0"/>
                                          </p:val>
                                        </p:tav>
                                        <p:tav tm="100000">
                                          <p:val>
                                            <p:strVal val="#ppt_h"/>
                                          </p:val>
                                        </p:tav>
                                      </p:tavLst>
                                    </p:anim>
                                    <p:animEffect transition="in" filter="fade">
                                      <p:cBhvr>
                                        <p:cTn id="1211" dur="2000"/>
                                        <p:tgtEl>
                                          <p:spTgt spid="22775"/>
                                        </p:tgtEl>
                                      </p:cBhvr>
                                    </p:animEffect>
                                  </p:childTnLst>
                                </p:cTn>
                              </p:par>
                              <p:par>
                                <p:cTn id="1212" presetID="53" presetClass="entr" presetSubtype="0" fill="hold" grpId="0" nodeType="withEffect">
                                  <p:stCondLst>
                                    <p:cond delay="0"/>
                                  </p:stCondLst>
                                  <p:childTnLst>
                                    <p:set>
                                      <p:cBhvr>
                                        <p:cTn id="1213" dur="1" fill="hold">
                                          <p:stCondLst>
                                            <p:cond delay="0"/>
                                          </p:stCondLst>
                                        </p:cTn>
                                        <p:tgtEl>
                                          <p:spTgt spid="22776"/>
                                        </p:tgtEl>
                                        <p:attrNameLst>
                                          <p:attrName>style.visibility</p:attrName>
                                        </p:attrNameLst>
                                      </p:cBhvr>
                                      <p:to>
                                        <p:strVal val="visible"/>
                                      </p:to>
                                    </p:set>
                                    <p:anim calcmode="lin" valueType="num">
                                      <p:cBhvr>
                                        <p:cTn id="1214" dur="2000" fill="hold"/>
                                        <p:tgtEl>
                                          <p:spTgt spid="22776"/>
                                        </p:tgtEl>
                                        <p:attrNameLst>
                                          <p:attrName>ppt_w</p:attrName>
                                        </p:attrNameLst>
                                      </p:cBhvr>
                                      <p:tavLst>
                                        <p:tav tm="0">
                                          <p:val>
                                            <p:fltVal val="0"/>
                                          </p:val>
                                        </p:tav>
                                        <p:tav tm="100000">
                                          <p:val>
                                            <p:strVal val="#ppt_w"/>
                                          </p:val>
                                        </p:tav>
                                      </p:tavLst>
                                    </p:anim>
                                    <p:anim calcmode="lin" valueType="num">
                                      <p:cBhvr>
                                        <p:cTn id="1215" dur="2000" fill="hold"/>
                                        <p:tgtEl>
                                          <p:spTgt spid="22776"/>
                                        </p:tgtEl>
                                        <p:attrNameLst>
                                          <p:attrName>ppt_h</p:attrName>
                                        </p:attrNameLst>
                                      </p:cBhvr>
                                      <p:tavLst>
                                        <p:tav tm="0">
                                          <p:val>
                                            <p:fltVal val="0"/>
                                          </p:val>
                                        </p:tav>
                                        <p:tav tm="100000">
                                          <p:val>
                                            <p:strVal val="#ppt_h"/>
                                          </p:val>
                                        </p:tav>
                                      </p:tavLst>
                                    </p:anim>
                                    <p:animEffect transition="in" filter="fade">
                                      <p:cBhvr>
                                        <p:cTn id="1216" dur="2000"/>
                                        <p:tgtEl>
                                          <p:spTgt spid="22776"/>
                                        </p:tgtEl>
                                      </p:cBhvr>
                                    </p:animEffect>
                                  </p:childTnLst>
                                </p:cTn>
                              </p:par>
                              <p:par>
                                <p:cTn id="1217" presetID="53" presetClass="entr" presetSubtype="0" fill="hold" grpId="0" nodeType="withEffect">
                                  <p:stCondLst>
                                    <p:cond delay="0"/>
                                  </p:stCondLst>
                                  <p:childTnLst>
                                    <p:set>
                                      <p:cBhvr>
                                        <p:cTn id="1218" dur="1" fill="hold">
                                          <p:stCondLst>
                                            <p:cond delay="0"/>
                                          </p:stCondLst>
                                        </p:cTn>
                                        <p:tgtEl>
                                          <p:spTgt spid="22777"/>
                                        </p:tgtEl>
                                        <p:attrNameLst>
                                          <p:attrName>style.visibility</p:attrName>
                                        </p:attrNameLst>
                                      </p:cBhvr>
                                      <p:to>
                                        <p:strVal val="visible"/>
                                      </p:to>
                                    </p:set>
                                    <p:anim calcmode="lin" valueType="num">
                                      <p:cBhvr>
                                        <p:cTn id="1219" dur="2000" fill="hold"/>
                                        <p:tgtEl>
                                          <p:spTgt spid="22777"/>
                                        </p:tgtEl>
                                        <p:attrNameLst>
                                          <p:attrName>ppt_w</p:attrName>
                                        </p:attrNameLst>
                                      </p:cBhvr>
                                      <p:tavLst>
                                        <p:tav tm="0">
                                          <p:val>
                                            <p:fltVal val="0"/>
                                          </p:val>
                                        </p:tav>
                                        <p:tav tm="100000">
                                          <p:val>
                                            <p:strVal val="#ppt_w"/>
                                          </p:val>
                                        </p:tav>
                                      </p:tavLst>
                                    </p:anim>
                                    <p:anim calcmode="lin" valueType="num">
                                      <p:cBhvr>
                                        <p:cTn id="1220" dur="2000" fill="hold"/>
                                        <p:tgtEl>
                                          <p:spTgt spid="22777"/>
                                        </p:tgtEl>
                                        <p:attrNameLst>
                                          <p:attrName>ppt_h</p:attrName>
                                        </p:attrNameLst>
                                      </p:cBhvr>
                                      <p:tavLst>
                                        <p:tav tm="0">
                                          <p:val>
                                            <p:fltVal val="0"/>
                                          </p:val>
                                        </p:tav>
                                        <p:tav tm="100000">
                                          <p:val>
                                            <p:strVal val="#ppt_h"/>
                                          </p:val>
                                        </p:tav>
                                      </p:tavLst>
                                    </p:anim>
                                    <p:animEffect transition="in" filter="fade">
                                      <p:cBhvr>
                                        <p:cTn id="1221" dur="2000"/>
                                        <p:tgtEl>
                                          <p:spTgt spid="22777"/>
                                        </p:tgtEl>
                                      </p:cBhvr>
                                    </p:animEffect>
                                  </p:childTnLst>
                                </p:cTn>
                              </p:par>
                              <p:par>
                                <p:cTn id="1222" presetID="53" presetClass="entr" presetSubtype="0" fill="hold" grpId="0" nodeType="withEffect">
                                  <p:stCondLst>
                                    <p:cond delay="0"/>
                                  </p:stCondLst>
                                  <p:childTnLst>
                                    <p:set>
                                      <p:cBhvr>
                                        <p:cTn id="1223" dur="1" fill="hold">
                                          <p:stCondLst>
                                            <p:cond delay="0"/>
                                          </p:stCondLst>
                                        </p:cTn>
                                        <p:tgtEl>
                                          <p:spTgt spid="22778"/>
                                        </p:tgtEl>
                                        <p:attrNameLst>
                                          <p:attrName>style.visibility</p:attrName>
                                        </p:attrNameLst>
                                      </p:cBhvr>
                                      <p:to>
                                        <p:strVal val="visible"/>
                                      </p:to>
                                    </p:set>
                                    <p:anim calcmode="lin" valueType="num">
                                      <p:cBhvr>
                                        <p:cTn id="1224" dur="2000" fill="hold"/>
                                        <p:tgtEl>
                                          <p:spTgt spid="22778"/>
                                        </p:tgtEl>
                                        <p:attrNameLst>
                                          <p:attrName>ppt_w</p:attrName>
                                        </p:attrNameLst>
                                      </p:cBhvr>
                                      <p:tavLst>
                                        <p:tav tm="0">
                                          <p:val>
                                            <p:fltVal val="0"/>
                                          </p:val>
                                        </p:tav>
                                        <p:tav tm="100000">
                                          <p:val>
                                            <p:strVal val="#ppt_w"/>
                                          </p:val>
                                        </p:tav>
                                      </p:tavLst>
                                    </p:anim>
                                    <p:anim calcmode="lin" valueType="num">
                                      <p:cBhvr>
                                        <p:cTn id="1225" dur="2000" fill="hold"/>
                                        <p:tgtEl>
                                          <p:spTgt spid="22778"/>
                                        </p:tgtEl>
                                        <p:attrNameLst>
                                          <p:attrName>ppt_h</p:attrName>
                                        </p:attrNameLst>
                                      </p:cBhvr>
                                      <p:tavLst>
                                        <p:tav tm="0">
                                          <p:val>
                                            <p:fltVal val="0"/>
                                          </p:val>
                                        </p:tav>
                                        <p:tav tm="100000">
                                          <p:val>
                                            <p:strVal val="#ppt_h"/>
                                          </p:val>
                                        </p:tav>
                                      </p:tavLst>
                                    </p:anim>
                                    <p:animEffect transition="in" filter="fade">
                                      <p:cBhvr>
                                        <p:cTn id="1226" dur="2000"/>
                                        <p:tgtEl>
                                          <p:spTgt spid="22778"/>
                                        </p:tgtEl>
                                      </p:cBhvr>
                                    </p:animEffect>
                                  </p:childTnLst>
                                </p:cTn>
                              </p:par>
                              <p:par>
                                <p:cTn id="1227" presetID="53" presetClass="entr" presetSubtype="0" fill="hold" grpId="0" nodeType="withEffect">
                                  <p:stCondLst>
                                    <p:cond delay="0"/>
                                  </p:stCondLst>
                                  <p:childTnLst>
                                    <p:set>
                                      <p:cBhvr>
                                        <p:cTn id="1228" dur="1" fill="hold">
                                          <p:stCondLst>
                                            <p:cond delay="0"/>
                                          </p:stCondLst>
                                        </p:cTn>
                                        <p:tgtEl>
                                          <p:spTgt spid="22779"/>
                                        </p:tgtEl>
                                        <p:attrNameLst>
                                          <p:attrName>style.visibility</p:attrName>
                                        </p:attrNameLst>
                                      </p:cBhvr>
                                      <p:to>
                                        <p:strVal val="visible"/>
                                      </p:to>
                                    </p:set>
                                    <p:anim calcmode="lin" valueType="num">
                                      <p:cBhvr>
                                        <p:cTn id="1229" dur="2000" fill="hold"/>
                                        <p:tgtEl>
                                          <p:spTgt spid="22779"/>
                                        </p:tgtEl>
                                        <p:attrNameLst>
                                          <p:attrName>ppt_w</p:attrName>
                                        </p:attrNameLst>
                                      </p:cBhvr>
                                      <p:tavLst>
                                        <p:tav tm="0">
                                          <p:val>
                                            <p:fltVal val="0"/>
                                          </p:val>
                                        </p:tav>
                                        <p:tav tm="100000">
                                          <p:val>
                                            <p:strVal val="#ppt_w"/>
                                          </p:val>
                                        </p:tav>
                                      </p:tavLst>
                                    </p:anim>
                                    <p:anim calcmode="lin" valueType="num">
                                      <p:cBhvr>
                                        <p:cTn id="1230" dur="2000" fill="hold"/>
                                        <p:tgtEl>
                                          <p:spTgt spid="22779"/>
                                        </p:tgtEl>
                                        <p:attrNameLst>
                                          <p:attrName>ppt_h</p:attrName>
                                        </p:attrNameLst>
                                      </p:cBhvr>
                                      <p:tavLst>
                                        <p:tav tm="0">
                                          <p:val>
                                            <p:fltVal val="0"/>
                                          </p:val>
                                        </p:tav>
                                        <p:tav tm="100000">
                                          <p:val>
                                            <p:strVal val="#ppt_h"/>
                                          </p:val>
                                        </p:tav>
                                      </p:tavLst>
                                    </p:anim>
                                    <p:animEffect transition="in" filter="fade">
                                      <p:cBhvr>
                                        <p:cTn id="1231" dur="2000"/>
                                        <p:tgtEl>
                                          <p:spTgt spid="22779"/>
                                        </p:tgtEl>
                                      </p:cBhvr>
                                    </p:animEffect>
                                  </p:childTnLst>
                                </p:cTn>
                              </p:par>
                              <p:par>
                                <p:cTn id="1232" presetID="53" presetClass="entr" presetSubtype="0" fill="hold" grpId="0" nodeType="withEffect">
                                  <p:stCondLst>
                                    <p:cond delay="0"/>
                                  </p:stCondLst>
                                  <p:childTnLst>
                                    <p:set>
                                      <p:cBhvr>
                                        <p:cTn id="1233" dur="1" fill="hold">
                                          <p:stCondLst>
                                            <p:cond delay="0"/>
                                          </p:stCondLst>
                                        </p:cTn>
                                        <p:tgtEl>
                                          <p:spTgt spid="22780"/>
                                        </p:tgtEl>
                                        <p:attrNameLst>
                                          <p:attrName>style.visibility</p:attrName>
                                        </p:attrNameLst>
                                      </p:cBhvr>
                                      <p:to>
                                        <p:strVal val="visible"/>
                                      </p:to>
                                    </p:set>
                                    <p:anim calcmode="lin" valueType="num">
                                      <p:cBhvr>
                                        <p:cTn id="1234" dur="2000" fill="hold"/>
                                        <p:tgtEl>
                                          <p:spTgt spid="22780"/>
                                        </p:tgtEl>
                                        <p:attrNameLst>
                                          <p:attrName>ppt_w</p:attrName>
                                        </p:attrNameLst>
                                      </p:cBhvr>
                                      <p:tavLst>
                                        <p:tav tm="0">
                                          <p:val>
                                            <p:fltVal val="0"/>
                                          </p:val>
                                        </p:tav>
                                        <p:tav tm="100000">
                                          <p:val>
                                            <p:strVal val="#ppt_w"/>
                                          </p:val>
                                        </p:tav>
                                      </p:tavLst>
                                    </p:anim>
                                    <p:anim calcmode="lin" valueType="num">
                                      <p:cBhvr>
                                        <p:cTn id="1235" dur="2000" fill="hold"/>
                                        <p:tgtEl>
                                          <p:spTgt spid="22780"/>
                                        </p:tgtEl>
                                        <p:attrNameLst>
                                          <p:attrName>ppt_h</p:attrName>
                                        </p:attrNameLst>
                                      </p:cBhvr>
                                      <p:tavLst>
                                        <p:tav tm="0">
                                          <p:val>
                                            <p:fltVal val="0"/>
                                          </p:val>
                                        </p:tav>
                                        <p:tav tm="100000">
                                          <p:val>
                                            <p:strVal val="#ppt_h"/>
                                          </p:val>
                                        </p:tav>
                                      </p:tavLst>
                                    </p:anim>
                                    <p:animEffect transition="in" filter="fade">
                                      <p:cBhvr>
                                        <p:cTn id="1236" dur="2000"/>
                                        <p:tgtEl>
                                          <p:spTgt spid="22780"/>
                                        </p:tgtEl>
                                      </p:cBhvr>
                                    </p:animEffect>
                                  </p:childTnLst>
                                </p:cTn>
                              </p:par>
                              <p:par>
                                <p:cTn id="1237" presetID="53" presetClass="entr" presetSubtype="0" fill="hold" grpId="0" nodeType="withEffect">
                                  <p:stCondLst>
                                    <p:cond delay="0"/>
                                  </p:stCondLst>
                                  <p:childTnLst>
                                    <p:set>
                                      <p:cBhvr>
                                        <p:cTn id="1238" dur="1" fill="hold">
                                          <p:stCondLst>
                                            <p:cond delay="0"/>
                                          </p:stCondLst>
                                        </p:cTn>
                                        <p:tgtEl>
                                          <p:spTgt spid="22781"/>
                                        </p:tgtEl>
                                        <p:attrNameLst>
                                          <p:attrName>style.visibility</p:attrName>
                                        </p:attrNameLst>
                                      </p:cBhvr>
                                      <p:to>
                                        <p:strVal val="visible"/>
                                      </p:to>
                                    </p:set>
                                    <p:anim calcmode="lin" valueType="num">
                                      <p:cBhvr>
                                        <p:cTn id="1239" dur="2000" fill="hold"/>
                                        <p:tgtEl>
                                          <p:spTgt spid="22781"/>
                                        </p:tgtEl>
                                        <p:attrNameLst>
                                          <p:attrName>ppt_w</p:attrName>
                                        </p:attrNameLst>
                                      </p:cBhvr>
                                      <p:tavLst>
                                        <p:tav tm="0">
                                          <p:val>
                                            <p:fltVal val="0"/>
                                          </p:val>
                                        </p:tav>
                                        <p:tav tm="100000">
                                          <p:val>
                                            <p:strVal val="#ppt_w"/>
                                          </p:val>
                                        </p:tav>
                                      </p:tavLst>
                                    </p:anim>
                                    <p:anim calcmode="lin" valueType="num">
                                      <p:cBhvr>
                                        <p:cTn id="1240" dur="2000" fill="hold"/>
                                        <p:tgtEl>
                                          <p:spTgt spid="22781"/>
                                        </p:tgtEl>
                                        <p:attrNameLst>
                                          <p:attrName>ppt_h</p:attrName>
                                        </p:attrNameLst>
                                      </p:cBhvr>
                                      <p:tavLst>
                                        <p:tav tm="0">
                                          <p:val>
                                            <p:fltVal val="0"/>
                                          </p:val>
                                        </p:tav>
                                        <p:tav tm="100000">
                                          <p:val>
                                            <p:strVal val="#ppt_h"/>
                                          </p:val>
                                        </p:tav>
                                      </p:tavLst>
                                    </p:anim>
                                    <p:animEffect transition="in" filter="fade">
                                      <p:cBhvr>
                                        <p:cTn id="1241" dur="2000"/>
                                        <p:tgtEl>
                                          <p:spTgt spid="22781"/>
                                        </p:tgtEl>
                                      </p:cBhvr>
                                    </p:animEffect>
                                  </p:childTnLst>
                                </p:cTn>
                              </p:par>
                              <p:par>
                                <p:cTn id="1242" presetID="53" presetClass="entr" presetSubtype="0" fill="hold" grpId="0" nodeType="withEffect">
                                  <p:stCondLst>
                                    <p:cond delay="0"/>
                                  </p:stCondLst>
                                  <p:childTnLst>
                                    <p:set>
                                      <p:cBhvr>
                                        <p:cTn id="1243" dur="1" fill="hold">
                                          <p:stCondLst>
                                            <p:cond delay="0"/>
                                          </p:stCondLst>
                                        </p:cTn>
                                        <p:tgtEl>
                                          <p:spTgt spid="22782"/>
                                        </p:tgtEl>
                                        <p:attrNameLst>
                                          <p:attrName>style.visibility</p:attrName>
                                        </p:attrNameLst>
                                      </p:cBhvr>
                                      <p:to>
                                        <p:strVal val="visible"/>
                                      </p:to>
                                    </p:set>
                                    <p:anim calcmode="lin" valueType="num">
                                      <p:cBhvr>
                                        <p:cTn id="1244" dur="2000" fill="hold"/>
                                        <p:tgtEl>
                                          <p:spTgt spid="22782"/>
                                        </p:tgtEl>
                                        <p:attrNameLst>
                                          <p:attrName>ppt_w</p:attrName>
                                        </p:attrNameLst>
                                      </p:cBhvr>
                                      <p:tavLst>
                                        <p:tav tm="0">
                                          <p:val>
                                            <p:fltVal val="0"/>
                                          </p:val>
                                        </p:tav>
                                        <p:tav tm="100000">
                                          <p:val>
                                            <p:strVal val="#ppt_w"/>
                                          </p:val>
                                        </p:tav>
                                      </p:tavLst>
                                    </p:anim>
                                    <p:anim calcmode="lin" valueType="num">
                                      <p:cBhvr>
                                        <p:cTn id="1245" dur="2000" fill="hold"/>
                                        <p:tgtEl>
                                          <p:spTgt spid="22782"/>
                                        </p:tgtEl>
                                        <p:attrNameLst>
                                          <p:attrName>ppt_h</p:attrName>
                                        </p:attrNameLst>
                                      </p:cBhvr>
                                      <p:tavLst>
                                        <p:tav tm="0">
                                          <p:val>
                                            <p:fltVal val="0"/>
                                          </p:val>
                                        </p:tav>
                                        <p:tav tm="100000">
                                          <p:val>
                                            <p:strVal val="#ppt_h"/>
                                          </p:val>
                                        </p:tav>
                                      </p:tavLst>
                                    </p:anim>
                                    <p:animEffect transition="in" filter="fade">
                                      <p:cBhvr>
                                        <p:cTn id="1246" dur="2000"/>
                                        <p:tgtEl>
                                          <p:spTgt spid="22782"/>
                                        </p:tgtEl>
                                      </p:cBhvr>
                                    </p:animEffect>
                                  </p:childTnLst>
                                </p:cTn>
                              </p:par>
                              <p:par>
                                <p:cTn id="1247" presetID="53" presetClass="entr" presetSubtype="0" fill="hold" grpId="0" nodeType="withEffect">
                                  <p:stCondLst>
                                    <p:cond delay="0"/>
                                  </p:stCondLst>
                                  <p:childTnLst>
                                    <p:set>
                                      <p:cBhvr>
                                        <p:cTn id="1248" dur="1" fill="hold">
                                          <p:stCondLst>
                                            <p:cond delay="0"/>
                                          </p:stCondLst>
                                        </p:cTn>
                                        <p:tgtEl>
                                          <p:spTgt spid="22783"/>
                                        </p:tgtEl>
                                        <p:attrNameLst>
                                          <p:attrName>style.visibility</p:attrName>
                                        </p:attrNameLst>
                                      </p:cBhvr>
                                      <p:to>
                                        <p:strVal val="visible"/>
                                      </p:to>
                                    </p:set>
                                    <p:anim calcmode="lin" valueType="num">
                                      <p:cBhvr>
                                        <p:cTn id="1249" dur="2000" fill="hold"/>
                                        <p:tgtEl>
                                          <p:spTgt spid="22783"/>
                                        </p:tgtEl>
                                        <p:attrNameLst>
                                          <p:attrName>ppt_w</p:attrName>
                                        </p:attrNameLst>
                                      </p:cBhvr>
                                      <p:tavLst>
                                        <p:tav tm="0">
                                          <p:val>
                                            <p:fltVal val="0"/>
                                          </p:val>
                                        </p:tav>
                                        <p:tav tm="100000">
                                          <p:val>
                                            <p:strVal val="#ppt_w"/>
                                          </p:val>
                                        </p:tav>
                                      </p:tavLst>
                                    </p:anim>
                                    <p:anim calcmode="lin" valueType="num">
                                      <p:cBhvr>
                                        <p:cTn id="1250" dur="2000" fill="hold"/>
                                        <p:tgtEl>
                                          <p:spTgt spid="22783"/>
                                        </p:tgtEl>
                                        <p:attrNameLst>
                                          <p:attrName>ppt_h</p:attrName>
                                        </p:attrNameLst>
                                      </p:cBhvr>
                                      <p:tavLst>
                                        <p:tav tm="0">
                                          <p:val>
                                            <p:fltVal val="0"/>
                                          </p:val>
                                        </p:tav>
                                        <p:tav tm="100000">
                                          <p:val>
                                            <p:strVal val="#ppt_h"/>
                                          </p:val>
                                        </p:tav>
                                      </p:tavLst>
                                    </p:anim>
                                    <p:animEffect transition="in" filter="fade">
                                      <p:cBhvr>
                                        <p:cTn id="1251" dur="2000"/>
                                        <p:tgtEl>
                                          <p:spTgt spid="22783"/>
                                        </p:tgtEl>
                                      </p:cBhvr>
                                    </p:animEffect>
                                  </p:childTnLst>
                                </p:cTn>
                              </p:par>
                              <p:par>
                                <p:cTn id="1252" presetID="53" presetClass="entr" presetSubtype="0" fill="hold" grpId="0" nodeType="withEffect">
                                  <p:stCondLst>
                                    <p:cond delay="0"/>
                                  </p:stCondLst>
                                  <p:childTnLst>
                                    <p:set>
                                      <p:cBhvr>
                                        <p:cTn id="1253" dur="1" fill="hold">
                                          <p:stCondLst>
                                            <p:cond delay="0"/>
                                          </p:stCondLst>
                                        </p:cTn>
                                        <p:tgtEl>
                                          <p:spTgt spid="22784"/>
                                        </p:tgtEl>
                                        <p:attrNameLst>
                                          <p:attrName>style.visibility</p:attrName>
                                        </p:attrNameLst>
                                      </p:cBhvr>
                                      <p:to>
                                        <p:strVal val="visible"/>
                                      </p:to>
                                    </p:set>
                                    <p:anim calcmode="lin" valueType="num">
                                      <p:cBhvr>
                                        <p:cTn id="1254" dur="2000" fill="hold"/>
                                        <p:tgtEl>
                                          <p:spTgt spid="22784"/>
                                        </p:tgtEl>
                                        <p:attrNameLst>
                                          <p:attrName>ppt_w</p:attrName>
                                        </p:attrNameLst>
                                      </p:cBhvr>
                                      <p:tavLst>
                                        <p:tav tm="0">
                                          <p:val>
                                            <p:fltVal val="0"/>
                                          </p:val>
                                        </p:tav>
                                        <p:tav tm="100000">
                                          <p:val>
                                            <p:strVal val="#ppt_w"/>
                                          </p:val>
                                        </p:tav>
                                      </p:tavLst>
                                    </p:anim>
                                    <p:anim calcmode="lin" valueType="num">
                                      <p:cBhvr>
                                        <p:cTn id="1255" dur="2000" fill="hold"/>
                                        <p:tgtEl>
                                          <p:spTgt spid="22784"/>
                                        </p:tgtEl>
                                        <p:attrNameLst>
                                          <p:attrName>ppt_h</p:attrName>
                                        </p:attrNameLst>
                                      </p:cBhvr>
                                      <p:tavLst>
                                        <p:tav tm="0">
                                          <p:val>
                                            <p:fltVal val="0"/>
                                          </p:val>
                                        </p:tav>
                                        <p:tav tm="100000">
                                          <p:val>
                                            <p:strVal val="#ppt_h"/>
                                          </p:val>
                                        </p:tav>
                                      </p:tavLst>
                                    </p:anim>
                                    <p:animEffect transition="in" filter="fade">
                                      <p:cBhvr>
                                        <p:cTn id="1256" dur="2000"/>
                                        <p:tgtEl>
                                          <p:spTgt spid="22784"/>
                                        </p:tgtEl>
                                      </p:cBhvr>
                                    </p:animEffect>
                                  </p:childTnLst>
                                </p:cTn>
                              </p:par>
                              <p:par>
                                <p:cTn id="1257" presetID="53" presetClass="entr" presetSubtype="0" fill="hold" grpId="0" nodeType="withEffect">
                                  <p:stCondLst>
                                    <p:cond delay="0"/>
                                  </p:stCondLst>
                                  <p:childTnLst>
                                    <p:set>
                                      <p:cBhvr>
                                        <p:cTn id="1258" dur="1" fill="hold">
                                          <p:stCondLst>
                                            <p:cond delay="0"/>
                                          </p:stCondLst>
                                        </p:cTn>
                                        <p:tgtEl>
                                          <p:spTgt spid="22785"/>
                                        </p:tgtEl>
                                        <p:attrNameLst>
                                          <p:attrName>style.visibility</p:attrName>
                                        </p:attrNameLst>
                                      </p:cBhvr>
                                      <p:to>
                                        <p:strVal val="visible"/>
                                      </p:to>
                                    </p:set>
                                    <p:anim calcmode="lin" valueType="num">
                                      <p:cBhvr>
                                        <p:cTn id="1259" dur="2000" fill="hold"/>
                                        <p:tgtEl>
                                          <p:spTgt spid="22785"/>
                                        </p:tgtEl>
                                        <p:attrNameLst>
                                          <p:attrName>ppt_w</p:attrName>
                                        </p:attrNameLst>
                                      </p:cBhvr>
                                      <p:tavLst>
                                        <p:tav tm="0">
                                          <p:val>
                                            <p:fltVal val="0"/>
                                          </p:val>
                                        </p:tav>
                                        <p:tav tm="100000">
                                          <p:val>
                                            <p:strVal val="#ppt_w"/>
                                          </p:val>
                                        </p:tav>
                                      </p:tavLst>
                                    </p:anim>
                                    <p:anim calcmode="lin" valueType="num">
                                      <p:cBhvr>
                                        <p:cTn id="1260" dur="2000" fill="hold"/>
                                        <p:tgtEl>
                                          <p:spTgt spid="22785"/>
                                        </p:tgtEl>
                                        <p:attrNameLst>
                                          <p:attrName>ppt_h</p:attrName>
                                        </p:attrNameLst>
                                      </p:cBhvr>
                                      <p:tavLst>
                                        <p:tav tm="0">
                                          <p:val>
                                            <p:fltVal val="0"/>
                                          </p:val>
                                        </p:tav>
                                        <p:tav tm="100000">
                                          <p:val>
                                            <p:strVal val="#ppt_h"/>
                                          </p:val>
                                        </p:tav>
                                      </p:tavLst>
                                    </p:anim>
                                    <p:animEffect transition="in" filter="fade">
                                      <p:cBhvr>
                                        <p:cTn id="1261" dur="2000"/>
                                        <p:tgtEl>
                                          <p:spTgt spid="22785"/>
                                        </p:tgtEl>
                                      </p:cBhvr>
                                    </p:animEffect>
                                  </p:childTnLst>
                                </p:cTn>
                              </p:par>
                              <p:par>
                                <p:cTn id="1262" presetID="53" presetClass="entr" presetSubtype="0" fill="hold" grpId="0" nodeType="withEffect">
                                  <p:stCondLst>
                                    <p:cond delay="0"/>
                                  </p:stCondLst>
                                  <p:childTnLst>
                                    <p:set>
                                      <p:cBhvr>
                                        <p:cTn id="1263" dur="1" fill="hold">
                                          <p:stCondLst>
                                            <p:cond delay="0"/>
                                          </p:stCondLst>
                                        </p:cTn>
                                        <p:tgtEl>
                                          <p:spTgt spid="22786"/>
                                        </p:tgtEl>
                                        <p:attrNameLst>
                                          <p:attrName>style.visibility</p:attrName>
                                        </p:attrNameLst>
                                      </p:cBhvr>
                                      <p:to>
                                        <p:strVal val="visible"/>
                                      </p:to>
                                    </p:set>
                                    <p:anim calcmode="lin" valueType="num">
                                      <p:cBhvr>
                                        <p:cTn id="1264" dur="2000" fill="hold"/>
                                        <p:tgtEl>
                                          <p:spTgt spid="22786"/>
                                        </p:tgtEl>
                                        <p:attrNameLst>
                                          <p:attrName>ppt_w</p:attrName>
                                        </p:attrNameLst>
                                      </p:cBhvr>
                                      <p:tavLst>
                                        <p:tav tm="0">
                                          <p:val>
                                            <p:fltVal val="0"/>
                                          </p:val>
                                        </p:tav>
                                        <p:tav tm="100000">
                                          <p:val>
                                            <p:strVal val="#ppt_w"/>
                                          </p:val>
                                        </p:tav>
                                      </p:tavLst>
                                    </p:anim>
                                    <p:anim calcmode="lin" valueType="num">
                                      <p:cBhvr>
                                        <p:cTn id="1265" dur="2000" fill="hold"/>
                                        <p:tgtEl>
                                          <p:spTgt spid="22786"/>
                                        </p:tgtEl>
                                        <p:attrNameLst>
                                          <p:attrName>ppt_h</p:attrName>
                                        </p:attrNameLst>
                                      </p:cBhvr>
                                      <p:tavLst>
                                        <p:tav tm="0">
                                          <p:val>
                                            <p:fltVal val="0"/>
                                          </p:val>
                                        </p:tav>
                                        <p:tav tm="100000">
                                          <p:val>
                                            <p:strVal val="#ppt_h"/>
                                          </p:val>
                                        </p:tav>
                                      </p:tavLst>
                                    </p:anim>
                                    <p:animEffect transition="in" filter="fade">
                                      <p:cBhvr>
                                        <p:cTn id="1266" dur="2000"/>
                                        <p:tgtEl>
                                          <p:spTgt spid="22786"/>
                                        </p:tgtEl>
                                      </p:cBhvr>
                                    </p:animEffect>
                                  </p:childTnLst>
                                </p:cTn>
                              </p:par>
                              <p:par>
                                <p:cTn id="1267" presetID="53" presetClass="entr" presetSubtype="0" fill="hold" grpId="0" nodeType="withEffect">
                                  <p:stCondLst>
                                    <p:cond delay="0"/>
                                  </p:stCondLst>
                                  <p:childTnLst>
                                    <p:set>
                                      <p:cBhvr>
                                        <p:cTn id="1268" dur="1" fill="hold">
                                          <p:stCondLst>
                                            <p:cond delay="0"/>
                                          </p:stCondLst>
                                        </p:cTn>
                                        <p:tgtEl>
                                          <p:spTgt spid="22787"/>
                                        </p:tgtEl>
                                        <p:attrNameLst>
                                          <p:attrName>style.visibility</p:attrName>
                                        </p:attrNameLst>
                                      </p:cBhvr>
                                      <p:to>
                                        <p:strVal val="visible"/>
                                      </p:to>
                                    </p:set>
                                    <p:anim calcmode="lin" valueType="num">
                                      <p:cBhvr>
                                        <p:cTn id="1269" dur="2000" fill="hold"/>
                                        <p:tgtEl>
                                          <p:spTgt spid="22787"/>
                                        </p:tgtEl>
                                        <p:attrNameLst>
                                          <p:attrName>ppt_w</p:attrName>
                                        </p:attrNameLst>
                                      </p:cBhvr>
                                      <p:tavLst>
                                        <p:tav tm="0">
                                          <p:val>
                                            <p:fltVal val="0"/>
                                          </p:val>
                                        </p:tav>
                                        <p:tav tm="100000">
                                          <p:val>
                                            <p:strVal val="#ppt_w"/>
                                          </p:val>
                                        </p:tav>
                                      </p:tavLst>
                                    </p:anim>
                                    <p:anim calcmode="lin" valueType="num">
                                      <p:cBhvr>
                                        <p:cTn id="1270" dur="2000" fill="hold"/>
                                        <p:tgtEl>
                                          <p:spTgt spid="22787"/>
                                        </p:tgtEl>
                                        <p:attrNameLst>
                                          <p:attrName>ppt_h</p:attrName>
                                        </p:attrNameLst>
                                      </p:cBhvr>
                                      <p:tavLst>
                                        <p:tav tm="0">
                                          <p:val>
                                            <p:fltVal val="0"/>
                                          </p:val>
                                        </p:tav>
                                        <p:tav tm="100000">
                                          <p:val>
                                            <p:strVal val="#ppt_h"/>
                                          </p:val>
                                        </p:tav>
                                      </p:tavLst>
                                    </p:anim>
                                    <p:animEffect transition="in" filter="fade">
                                      <p:cBhvr>
                                        <p:cTn id="1271" dur="2000"/>
                                        <p:tgtEl>
                                          <p:spTgt spid="22787"/>
                                        </p:tgtEl>
                                      </p:cBhvr>
                                    </p:animEffect>
                                  </p:childTnLst>
                                </p:cTn>
                              </p:par>
                              <p:par>
                                <p:cTn id="1272" presetID="53" presetClass="entr" presetSubtype="0" fill="hold" grpId="0" nodeType="withEffect">
                                  <p:stCondLst>
                                    <p:cond delay="0"/>
                                  </p:stCondLst>
                                  <p:childTnLst>
                                    <p:set>
                                      <p:cBhvr>
                                        <p:cTn id="1273" dur="1" fill="hold">
                                          <p:stCondLst>
                                            <p:cond delay="0"/>
                                          </p:stCondLst>
                                        </p:cTn>
                                        <p:tgtEl>
                                          <p:spTgt spid="22788"/>
                                        </p:tgtEl>
                                        <p:attrNameLst>
                                          <p:attrName>style.visibility</p:attrName>
                                        </p:attrNameLst>
                                      </p:cBhvr>
                                      <p:to>
                                        <p:strVal val="visible"/>
                                      </p:to>
                                    </p:set>
                                    <p:anim calcmode="lin" valueType="num">
                                      <p:cBhvr>
                                        <p:cTn id="1274" dur="2000" fill="hold"/>
                                        <p:tgtEl>
                                          <p:spTgt spid="22788"/>
                                        </p:tgtEl>
                                        <p:attrNameLst>
                                          <p:attrName>ppt_w</p:attrName>
                                        </p:attrNameLst>
                                      </p:cBhvr>
                                      <p:tavLst>
                                        <p:tav tm="0">
                                          <p:val>
                                            <p:fltVal val="0"/>
                                          </p:val>
                                        </p:tav>
                                        <p:tav tm="100000">
                                          <p:val>
                                            <p:strVal val="#ppt_w"/>
                                          </p:val>
                                        </p:tav>
                                      </p:tavLst>
                                    </p:anim>
                                    <p:anim calcmode="lin" valueType="num">
                                      <p:cBhvr>
                                        <p:cTn id="1275" dur="2000" fill="hold"/>
                                        <p:tgtEl>
                                          <p:spTgt spid="22788"/>
                                        </p:tgtEl>
                                        <p:attrNameLst>
                                          <p:attrName>ppt_h</p:attrName>
                                        </p:attrNameLst>
                                      </p:cBhvr>
                                      <p:tavLst>
                                        <p:tav tm="0">
                                          <p:val>
                                            <p:fltVal val="0"/>
                                          </p:val>
                                        </p:tav>
                                        <p:tav tm="100000">
                                          <p:val>
                                            <p:strVal val="#ppt_h"/>
                                          </p:val>
                                        </p:tav>
                                      </p:tavLst>
                                    </p:anim>
                                    <p:animEffect transition="in" filter="fade">
                                      <p:cBhvr>
                                        <p:cTn id="1276" dur="2000"/>
                                        <p:tgtEl>
                                          <p:spTgt spid="22788"/>
                                        </p:tgtEl>
                                      </p:cBhvr>
                                    </p:animEffect>
                                  </p:childTnLst>
                                </p:cTn>
                              </p:par>
                              <p:par>
                                <p:cTn id="1277" presetID="53" presetClass="entr" presetSubtype="0" fill="hold" grpId="0" nodeType="withEffect">
                                  <p:stCondLst>
                                    <p:cond delay="0"/>
                                  </p:stCondLst>
                                  <p:childTnLst>
                                    <p:set>
                                      <p:cBhvr>
                                        <p:cTn id="1278" dur="1" fill="hold">
                                          <p:stCondLst>
                                            <p:cond delay="0"/>
                                          </p:stCondLst>
                                        </p:cTn>
                                        <p:tgtEl>
                                          <p:spTgt spid="22789"/>
                                        </p:tgtEl>
                                        <p:attrNameLst>
                                          <p:attrName>style.visibility</p:attrName>
                                        </p:attrNameLst>
                                      </p:cBhvr>
                                      <p:to>
                                        <p:strVal val="visible"/>
                                      </p:to>
                                    </p:set>
                                    <p:anim calcmode="lin" valueType="num">
                                      <p:cBhvr>
                                        <p:cTn id="1279" dur="2000" fill="hold"/>
                                        <p:tgtEl>
                                          <p:spTgt spid="22789"/>
                                        </p:tgtEl>
                                        <p:attrNameLst>
                                          <p:attrName>ppt_w</p:attrName>
                                        </p:attrNameLst>
                                      </p:cBhvr>
                                      <p:tavLst>
                                        <p:tav tm="0">
                                          <p:val>
                                            <p:fltVal val="0"/>
                                          </p:val>
                                        </p:tav>
                                        <p:tav tm="100000">
                                          <p:val>
                                            <p:strVal val="#ppt_w"/>
                                          </p:val>
                                        </p:tav>
                                      </p:tavLst>
                                    </p:anim>
                                    <p:anim calcmode="lin" valueType="num">
                                      <p:cBhvr>
                                        <p:cTn id="1280" dur="2000" fill="hold"/>
                                        <p:tgtEl>
                                          <p:spTgt spid="22789"/>
                                        </p:tgtEl>
                                        <p:attrNameLst>
                                          <p:attrName>ppt_h</p:attrName>
                                        </p:attrNameLst>
                                      </p:cBhvr>
                                      <p:tavLst>
                                        <p:tav tm="0">
                                          <p:val>
                                            <p:fltVal val="0"/>
                                          </p:val>
                                        </p:tav>
                                        <p:tav tm="100000">
                                          <p:val>
                                            <p:strVal val="#ppt_h"/>
                                          </p:val>
                                        </p:tav>
                                      </p:tavLst>
                                    </p:anim>
                                    <p:animEffect transition="in" filter="fade">
                                      <p:cBhvr>
                                        <p:cTn id="1281" dur="2000"/>
                                        <p:tgtEl>
                                          <p:spTgt spid="22789"/>
                                        </p:tgtEl>
                                      </p:cBhvr>
                                    </p:animEffect>
                                  </p:childTnLst>
                                </p:cTn>
                              </p:par>
                              <p:par>
                                <p:cTn id="1282" presetID="53" presetClass="entr" presetSubtype="0" fill="hold" grpId="0" nodeType="withEffect">
                                  <p:stCondLst>
                                    <p:cond delay="0"/>
                                  </p:stCondLst>
                                  <p:childTnLst>
                                    <p:set>
                                      <p:cBhvr>
                                        <p:cTn id="1283" dur="1" fill="hold">
                                          <p:stCondLst>
                                            <p:cond delay="0"/>
                                          </p:stCondLst>
                                        </p:cTn>
                                        <p:tgtEl>
                                          <p:spTgt spid="22790"/>
                                        </p:tgtEl>
                                        <p:attrNameLst>
                                          <p:attrName>style.visibility</p:attrName>
                                        </p:attrNameLst>
                                      </p:cBhvr>
                                      <p:to>
                                        <p:strVal val="visible"/>
                                      </p:to>
                                    </p:set>
                                    <p:anim calcmode="lin" valueType="num">
                                      <p:cBhvr>
                                        <p:cTn id="1284" dur="2000" fill="hold"/>
                                        <p:tgtEl>
                                          <p:spTgt spid="22790"/>
                                        </p:tgtEl>
                                        <p:attrNameLst>
                                          <p:attrName>ppt_w</p:attrName>
                                        </p:attrNameLst>
                                      </p:cBhvr>
                                      <p:tavLst>
                                        <p:tav tm="0">
                                          <p:val>
                                            <p:fltVal val="0"/>
                                          </p:val>
                                        </p:tav>
                                        <p:tav tm="100000">
                                          <p:val>
                                            <p:strVal val="#ppt_w"/>
                                          </p:val>
                                        </p:tav>
                                      </p:tavLst>
                                    </p:anim>
                                    <p:anim calcmode="lin" valueType="num">
                                      <p:cBhvr>
                                        <p:cTn id="1285" dur="2000" fill="hold"/>
                                        <p:tgtEl>
                                          <p:spTgt spid="22790"/>
                                        </p:tgtEl>
                                        <p:attrNameLst>
                                          <p:attrName>ppt_h</p:attrName>
                                        </p:attrNameLst>
                                      </p:cBhvr>
                                      <p:tavLst>
                                        <p:tav tm="0">
                                          <p:val>
                                            <p:fltVal val="0"/>
                                          </p:val>
                                        </p:tav>
                                        <p:tav tm="100000">
                                          <p:val>
                                            <p:strVal val="#ppt_h"/>
                                          </p:val>
                                        </p:tav>
                                      </p:tavLst>
                                    </p:anim>
                                    <p:animEffect transition="in" filter="fade">
                                      <p:cBhvr>
                                        <p:cTn id="1286" dur="2000"/>
                                        <p:tgtEl>
                                          <p:spTgt spid="22790"/>
                                        </p:tgtEl>
                                      </p:cBhvr>
                                    </p:animEffect>
                                  </p:childTnLst>
                                </p:cTn>
                              </p:par>
                              <p:par>
                                <p:cTn id="1287" presetID="53" presetClass="entr" presetSubtype="0" fill="hold" grpId="0" nodeType="withEffect">
                                  <p:stCondLst>
                                    <p:cond delay="0"/>
                                  </p:stCondLst>
                                  <p:childTnLst>
                                    <p:set>
                                      <p:cBhvr>
                                        <p:cTn id="1288" dur="1" fill="hold">
                                          <p:stCondLst>
                                            <p:cond delay="0"/>
                                          </p:stCondLst>
                                        </p:cTn>
                                        <p:tgtEl>
                                          <p:spTgt spid="22791"/>
                                        </p:tgtEl>
                                        <p:attrNameLst>
                                          <p:attrName>style.visibility</p:attrName>
                                        </p:attrNameLst>
                                      </p:cBhvr>
                                      <p:to>
                                        <p:strVal val="visible"/>
                                      </p:to>
                                    </p:set>
                                    <p:anim calcmode="lin" valueType="num">
                                      <p:cBhvr>
                                        <p:cTn id="1289" dur="2000" fill="hold"/>
                                        <p:tgtEl>
                                          <p:spTgt spid="22791"/>
                                        </p:tgtEl>
                                        <p:attrNameLst>
                                          <p:attrName>ppt_w</p:attrName>
                                        </p:attrNameLst>
                                      </p:cBhvr>
                                      <p:tavLst>
                                        <p:tav tm="0">
                                          <p:val>
                                            <p:fltVal val="0"/>
                                          </p:val>
                                        </p:tav>
                                        <p:tav tm="100000">
                                          <p:val>
                                            <p:strVal val="#ppt_w"/>
                                          </p:val>
                                        </p:tav>
                                      </p:tavLst>
                                    </p:anim>
                                    <p:anim calcmode="lin" valueType="num">
                                      <p:cBhvr>
                                        <p:cTn id="1290" dur="2000" fill="hold"/>
                                        <p:tgtEl>
                                          <p:spTgt spid="22791"/>
                                        </p:tgtEl>
                                        <p:attrNameLst>
                                          <p:attrName>ppt_h</p:attrName>
                                        </p:attrNameLst>
                                      </p:cBhvr>
                                      <p:tavLst>
                                        <p:tav tm="0">
                                          <p:val>
                                            <p:fltVal val="0"/>
                                          </p:val>
                                        </p:tav>
                                        <p:tav tm="100000">
                                          <p:val>
                                            <p:strVal val="#ppt_h"/>
                                          </p:val>
                                        </p:tav>
                                      </p:tavLst>
                                    </p:anim>
                                    <p:animEffect transition="in" filter="fade">
                                      <p:cBhvr>
                                        <p:cTn id="1291" dur="2000"/>
                                        <p:tgtEl>
                                          <p:spTgt spid="22791"/>
                                        </p:tgtEl>
                                      </p:cBhvr>
                                    </p:animEffect>
                                  </p:childTnLst>
                                </p:cTn>
                              </p:par>
                              <p:par>
                                <p:cTn id="1292" presetID="53" presetClass="entr" presetSubtype="0" fill="hold" grpId="0" nodeType="withEffect">
                                  <p:stCondLst>
                                    <p:cond delay="0"/>
                                  </p:stCondLst>
                                  <p:childTnLst>
                                    <p:set>
                                      <p:cBhvr>
                                        <p:cTn id="1293" dur="1" fill="hold">
                                          <p:stCondLst>
                                            <p:cond delay="0"/>
                                          </p:stCondLst>
                                        </p:cTn>
                                        <p:tgtEl>
                                          <p:spTgt spid="22792"/>
                                        </p:tgtEl>
                                        <p:attrNameLst>
                                          <p:attrName>style.visibility</p:attrName>
                                        </p:attrNameLst>
                                      </p:cBhvr>
                                      <p:to>
                                        <p:strVal val="visible"/>
                                      </p:to>
                                    </p:set>
                                    <p:anim calcmode="lin" valueType="num">
                                      <p:cBhvr>
                                        <p:cTn id="1294" dur="2000" fill="hold"/>
                                        <p:tgtEl>
                                          <p:spTgt spid="22792"/>
                                        </p:tgtEl>
                                        <p:attrNameLst>
                                          <p:attrName>ppt_w</p:attrName>
                                        </p:attrNameLst>
                                      </p:cBhvr>
                                      <p:tavLst>
                                        <p:tav tm="0">
                                          <p:val>
                                            <p:fltVal val="0"/>
                                          </p:val>
                                        </p:tav>
                                        <p:tav tm="100000">
                                          <p:val>
                                            <p:strVal val="#ppt_w"/>
                                          </p:val>
                                        </p:tav>
                                      </p:tavLst>
                                    </p:anim>
                                    <p:anim calcmode="lin" valueType="num">
                                      <p:cBhvr>
                                        <p:cTn id="1295" dur="2000" fill="hold"/>
                                        <p:tgtEl>
                                          <p:spTgt spid="22792"/>
                                        </p:tgtEl>
                                        <p:attrNameLst>
                                          <p:attrName>ppt_h</p:attrName>
                                        </p:attrNameLst>
                                      </p:cBhvr>
                                      <p:tavLst>
                                        <p:tav tm="0">
                                          <p:val>
                                            <p:fltVal val="0"/>
                                          </p:val>
                                        </p:tav>
                                        <p:tav tm="100000">
                                          <p:val>
                                            <p:strVal val="#ppt_h"/>
                                          </p:val>
                                        </p:tav>
                                      </p:tavLst>
                                    </p:anim>
                                    <p:animEffect transition="in" filter="fade">
                                      <p:cBhvr>
                                        <p:cTn id="1296" dur="2000"/>
                                        <p:tgtEl>
                                          <p:spTgt spid="22792"/>
                                        </p:tgtEl>
                                      </p:cBhvr>
                                    </p:animEffect>
                                  </p:childTnLst>
                                </p:cTn>
                              </p:par>
                              <p:par>
                                <p:cTn id="1297" presetID="53" presetClass="entr" presetSubtype="0" fill="hold" grpId="0" nodeType="withEffect">
                                  <p:stCondLst>
                                    <p:cond delay="0"/>
                                  </p:stCondLst>
                                  <p:childTnLst>
                                    <p:set>
                                      <p:cBhvr>
                                        <p:cTn id="1298" dur="1" fill="hold">
                                          <p:stCondLst>
                                            <p:cond delay="0"/>
                                          </p:stCondLst>
                                        </p:cTn>
                                        <p:tgtEl>
                                          <p:spTgt spid="22793"/>
                                        </p:tgtEl>
                                        <p:attrNameLst>
                                          <p:attrName>style.visibility</p:attrName>
                                        </p:attrNameLst>
                                      </p:cBhvr>
                                      <p:to>
                                        <p:strVal val="visible"/>
                                      </p:to>
                                    </p:set>
                                    <p:anim calcmode="lin" valueType="num">
                                      <p:cBhvr>
                                        <p:cTn id="1299" dur="2000" fill="hold"/>
                                        <p:tgtEl>
                                          <p:spTgt spid="22793"/>
                                        </p:tgtEl>
                                        <p:attrNameLst>
                                          <p:attrName>ppt_w</p:attrName>
                                        </p:attrNameLst>
                                      </p:cBhvr>
                                      <p:tavLst>
                                        <p:tav tm="0">
                                          <p:val>
                                            <p:fltVal val="0"/>
                                          </p:val>
                                        </p:tav>
                                        <p:tav tm="100000">
                                          <p:val>
                                            <p:strVal val="#ppt_w"/>
                                          </p:val>
                                        </p:tav>
                                      </p:tavLst>
                                    </p:anim>
                                    <p:anim calcmode="lin" valueType="num">
                                      <p:cBhvr>
                                        <p:cTn id="1300" dur="2000" fill="hold"/>
                                        <p:tgtEl>
                                          <p:spTgt spid="22793"/>
                                        </p:tgtEl>
                                        <p:attrNameLst>
                                          <p:attrName>ppt_h</p:attrName>
                                        </p:attrNameLst>
                                      </p:cBhvr>
                                      <p:tavLst>
                                        <p:tav tm="0">
                                          <p:val>
                                            <p:fltVal val="0"/>
                                          </p:val>
                                        </p:tav>
                                        <p:tav tm="100000">
                                          <p:val>
                                            <p:strVal val="#ppt_h"/>
                                          </p:val>
                                        </p:tav>
                                      </p:tavLst>
                                    </p:anim>
                                    <p:animEffect transition="in" filter="fade">
                                      <p:cBhvr>
                                        <p:cTn id="1301" dur="2000"/>
                                        <p:tgtEl>
                                          <p:spTgt spid="22793"/>
                                        </p:tgtEl>
                                      </p:cBhvr>
                                    </p:animEffect>
                                  </p:childTnLst>
                                </p:cTn>
                              </p:par>
                              <p:par>
                                <p:cTn id="1302" presetID="53" presetClass="entr" presetSubtype="0" fill="hold" grpId="0" nodeType="withEffect">
                                  <p:stCondLst>
                                    <p:cond delay="0"/>
                                  </p:stCondLst>
                                  <p:childTnLst>
                                    <p:set>
                                      <p:cBhvr>
                                        <p:cTn id="1303" dur="1" fill="hold">
                                          <p:stCondLst>
                                            <p:cond delay="0"/>
                                          </p:stCondLst>
                                        </p:cTn>
                                        <p:tgtEl>
                                          <p:spTgt spid="22794"/>
                                        </p:tgtEl>
                                        <p:attrNameLst>
                                          <p:attrName>style.visibility</p:attrName>
                                        </p:attrNameLst>
                                      </p:cBhvr>
                                      <p:to>
                                        <p:strVal val="visible"/>
                                      </p:to>
                                    </p:set>
                                    <p:anim calcmode="lin" valueType="num">
                                      <p:cBhvr>
                                        <p:cTn id="1304" dur="2000" fill="hold"/>
                                        <p:tgtEl>
                                          <p:spTgt spid="22794"/>
                                        </p:tgtEl>
                                        <p:attrNameLst>
                                          <p:attrName>ppt_w</p:attrName>
                                        </p:attrNameLst>
                                      </p:cBhvr>
                                      <p:tavLst>
                                        <p:tav tm="0">
                                          <p:val>
                                            <p:fltVal val="0"/>
                                          </p:val>
                                        </p:tav>
                                        <p:tav tm="100000">
                                          <p:val>
                                            <p:strVal val="#ppt_w"/>
                                          </p:val>
                                        </p:tav>
                                      </p:tavLst>
                                    </p:anim>
                                    <p:anim calcmode="lin" valueType="num">
                                      <p:cBhvr>
                                        <p:cTn id="1305" dur="2000" fill="hold"/>
                                        <p:tgtEl>
                                          <p:spTgt spid="22794"/>
                                        </p:tgtEl>
                                        <p:attrNameLst>
                                          <p:attrName>ppt_h</p:attrName>
                                        </p:attrNameLst>
                                      </p:cBhvr>
                                      <p:tavLst>
                                        <p:tav tm="0">
                                          <p:val>
                                            <p:fltVal val="0"/>
                                          </p:val>
                                        </p:tav>
                                        <p:tav tm="100000">
                                          <p:val>
                                            <p:strVal val="#ppt_h"/>
                                          </p:val>
                                        </p:tav>
                                      </p:tavLst>
                                    </p:anim>
                                    <p:animEffect transition="in" filter="fade">
                                      <p:cBhvr>
                                        <p:cTn id="1306" dur="2000"/>
                                        <p:tgtEl>
                                          <p:spTgt spid="22794"/>
                                        </p:tgtEl>
                                      </p:cBhvr>
                                    </p:animEffect>
                                  </p:childTnLst>
                                </p:cTn>
                              </p:par>
                              <p:par>
                                <p:cTn id="1307" presetID="53" presetClass="entr" presetSubtype="0" fill="hold" grpId="0" nodeType="withEffect">
                                  <p:stCondLst>
                                    <p:cond delay="0"/>
                                  </p:stCondLst>
                                  <p:childTnLst>
                                    <p:set>
                                      <p:cBhvr>
                                        <p:cTn id="1308" dur="1" fill="hold">
                                          <p:stCondLst>
                                            <p:cond delay="0"/>
                                          </p:stCondLst>
                                        </p:cTn>
                                        <p:tgtEl>
                                          <p:spTgt spid="22795"/>
                                        </p:tgtEl>
                                        <p:attrNameLst>
                                          <p:attrName>style.visibility</p:attrName>
                                        </p:attrNameLst>
                                      </p:cBhvr>
                                      <p:to>
                                        <p:strVal val="visible"/>
                                      </p:to>
                                    </p:set>
                                    <p:anim calcmode="lin" valueType="num">
                                      <p:cBhvr>
                                        <p:cTn id="1309" dur="2000" fill="hold"/>
                                        <p:tgtEl>
                                          <p:spTgt spid="22795"/>
                                        </p:tgtEl>
                                        <p:attrNameLst>
                                          <p:attrName>ppt_w</p:attrName>
                                        </p:attrNameLst>
                                      </p:cBhvr>
                                      <p:tavLst>
                                        <p:tav tm="0">
                                          <p:val>
                                            <p:fltVal val="0"/>
                                          </p:val>
                                        </p:tav>
                                        <p:tav tm="100000">
                                          <p:val>
                                            <p:strVal val="#ppt_w"/>
                                          </p:val>
                                        </p:tav>
                                      </p:tavLst>
                                    </p:anim>
                                    <p:anim calcmode="lin" valueType="num">
                                      <p:cBhvr>
                                        <p:cTn id="1310" dur="2000" fill="hold"/>
                                        <p:tgtEl>
                                          <p:spTgt spid="22795"/>
                                        </p:tgtEl>
                                        <p:attrNameLst>
                                          <p:attrName>ppt_h</p:attrName>
                                        </p:attrNameLst>
                                      </p:cBhvr>
                                      <p:tavLst>
                                        <p:tav tm="0">
                                          <p:val>
                                            <p:fltVal val="0"/>
                                          </p:val>
                                        </p:tav>
                                        <p:tav tm="100000">
                                          <p:val>
                                            <p:strVal val="#ppt_h"/>
                                          </p:val>
                                        </p:tav>
                                      </p:tavLst>
                                    </p:anim>
                                    <p:animEffect transition="in" filter="fade">
                                      <p:cBhvr>
                                        <p:cTn id="1311" dur="2000"/>
                                        <p:tgtEl>
                                          <p:spTgt spid="22795"/>
                                        </p:tgtEl>
                                      </p:cBhvr>
                                    </p:animEffect>
                                  </p:childTnLst>
                                </p:cTn>
                              </p:par>
                              <p:par>
                                <p:cTn id="1312" presetID="53" presetClass="entr" presetSubtype="0" fill="hold" grpId="0" nodeType="withEffect">
                                  <p:stCondLst>
                                    <p:cond delay="0"/>
                                  </p:stCondLst>
                                  <p:childTnLst>
                                    <p:set>
                                      <p:cBhvr>
                                        <p:cTn id="1313" dur="1" fill="hold">
                                          <p:stCondLst>
                                            <p:cond delay="0"/>
                                          </p:stCondLst>
                                        </p:cTn>
                                        <p:tgtEl>
                                          <p:spTgt spid="22796"/>
                                        </p:tgtEl>
                                        <p:attrNameLst>
                                          <p:attrName>style.visibility</p:attrName>
                                        </p:attrNameLst>
                                      </p:cBhvr>
                                      <p:to>
                                        <p:strVal val="visible"/>
                                      </p:to>
                                    </p:set>
                                    <p:anim calcmode="lin" valueType="num">
                                      <p:cBhvr>
                                        <p:cTn id="1314" dur="2000" fill="hold"/>
                                        <p:tgtEl>
                                          <p:spTgt spid="22796"/>
                                        </p:tgtEl>
                                        <p:attrNameLst>
                                          <p:attrName>ppt_w</p:attrName>
                                        </p:attrNameLst>
                                      </p:cBhvr>
                                      <p:tavLst>
                                        <p:tav tm="0">
                                          <p:val>
                                            <p:fltVal val="0"/>
                                          </p:val>
                                        </p:tav>
                                        <p:tav tm="100000">
                                          <p:val>
                                            <p:strVal val="#ppt_w"/>
                                          </p:val>
                                        </p:tav>
                                      </p:tavLst>
                                    </p:anim>
                                    <p:anim calcmode="lin" valueType="num">
                                      <p:cBhvr>
                                        <p:cTn id="1315" dur="2000" fill="hold"/>
                                        <p:tgtEl>
                                          <p:spTgt spid="22796"/>
                                        </p:tgtEl>
                                        <p:attrNameLst>
                                          <p:attrName>ppt_h</p:attrName>
                                        </p:attrNameLst>
                                      </p:cBhvr>
                                      <p:tavLst>
                                        <p:tav tm="0">
                                          <p:val>
                                            <p:fltVal val="0"/>
                                          </p:val>
                                        </p:tav>
                                        <p:tav tm="100000">
                                          <p:val>
                                            <p:strVal val="#ppt_h"/>
                                          </p:val>
                                        </p:tav>
                                      </p:tavLst>
                                    </p:anim>
                                    <p:animEffect transition="in" filter="fade">
                                      <p:cBhvr>
                                        <p:cTn id="1316" dur="2000"/>
                                        <p:tgtEl>
                                          <p:spTgt spid="22796"/>
                                        </p:tgtEl>
                                      </p:cBhvr>
                                    </p:animEffect>
                                  </p:childTnLst>
                                </p:cTn>
                              </p:par>
                            </p:childTnLst>
                          </p:cTn>
                        </p:par>
                        <p:par>
                          <p:cTn id="1317" fill="hold" nodeType="afterGroup">
                            <p:stCondLst>
                              <p:cond delay="6000"/>
                            </p:stCondLst>
                            <p:childTnLst>
                              <p:par>
                                <p:cTn id="1318" presetID="0" presetClass="path" presetSubtype="0" accel="50000" decel="50000" fill="hold" grpId="1" nodeType="afterEffect">
                                  <p:stCondLst>
                                    <p:cond delay="0"/>
                                  </p:stCondLst>
                                  <p:childTnLst>
                                    <p:animMotion origin="layout" path="M 0 0 L 0.6 -0.12879 " pathEditMode="relative" ptsTypes="AA">
                                      <p:cBhvr>
                                        <p:cTn id="1319" dur="2000" fill="hold"/>
                                        <p:tgtEl>
                                          <p:spTgt spid="22733"/>
                                        </p:tgtEl>
                                        <p:attrNameLst>
                                          <p:attrName>ppt_x</p:attrName>
                                          <p:attrName>ppt_y</p:attrName>
                                        </p:attrNameLst>
                                      </p:cBhvr>
                                    </p:animMotion>
                                  </p:childTnLst>
                                </p:cTn>
                              </p:par>
                            </p:childTnLst>
                          </p:cTn>
                        </p:par>
                        <p:par>
                          <p:cTn id="1320" fill="hold" nodeType="afterGroup">
                            <p:stCondLst>
                              <p:cond delay="8000"/>
                            </p:stCondLst>
                            <p:childTnLst>
                              <p:par>
                                <p:cTn id="1321" presetID="0" presetClass="path" presetSubtype="0" accel="50000" decel="50000" fill="hold" grpId="1" nodeType="afterEffect">
                                  <p:stCondLst>
                                    <p:cond delay="0"/>
                                  </p:stCondLst>
                                  <p:childTnLst>
                                    <p:animMotion origin="layout" path="M 0 0 L 0.50486 -0.20509 " pathEditMode="relative" ptsTypes="AA">
                                      <p:cBhvr>
                                        <p:cTn id="1322" dur="2000" fill="hold"/>
                                        <p:tgtEl>
                                          <p:spTgt spid="22758"/>
                                        </p:tgtEl>
                                        <p:attrNameLst>
                                          <p:attrName>ppt_x</p:attrName>
                                          <p:attrName>ppt_y</p:attrName>
                                        </p:attrNameLst>
                                      </p:cBhvr>
                                    </p:animMotion>
                                  </p:childTnLst>
                                </p:cTn>
                              </p:par>
                            </p:childTnLst>
                          </p:cTn>
                        </p:par>
                        <p:par>
                          <p:cTn id="1323" fill="hold" nodeType="afterGroup">
                            <p:stCondLst>
                              <p:cond delay="10000"/>
                            </p:stCondLst>
                            <p:childTnLst>
                              <p:par>
                                <p:cTn id="1324" presetID="0" presetClass="path" presetSubtype="0" accel="50000" decel="50000" fill="hold" grpId="1" nodeType="afterEffect">
                                  <p:stCondLst>
                                    <p:cond delay="0"/>
                                  </p:stCondLst>
                                  <p:childTnLst>
                                    <p:animMotion origin="layout" path="M 0 0 L 0.58524 -0.2467 " pathEditMode="relative" ptsTypes="AA">
                                      <p:cBhvr>
                                        <p:cTn id="1325" dur="2000" fill="hold"/>
                                        <p:tgtEl>
                                          <p:spTgt spid="22778"/>
                                        </p:tgtEl>
                                        <p:attrNameLst>
                                          <p:attrName>ppt_x</p:attrName>
                                          <p:attrName>ppt_y</p:attrName>
                                        </p:attrNameLst>
                                      </p:cBhvr>
                                    </p:animMotion>
                                  </p:childTnLst>
                                </p:cTn>
                              </p:par>
                            </p:childTnLst>
                          </p:cTn>
                        </p:par>
                        <p:par>
                          <p:cTn id="1326" fill="hold" nodeType="afterGroup">
                            <p:stCondLst>
                              <p:cond delay="12000"/>
                            </p:stCondLst>
                            <p:childTnLst>
                              <p:par>
                                <p:cTn id="1327" presetID="0" presetClass="path" presetSubtype="0" accel="50000" decel="50000" fill="hold" grpId="1" nodeType="afterEffect">
                                  <p:stCondLst>
                                    <p:cond delay="0"/>
                                  </p:stCondLst>
                                  <p:childTnLst>
                                    <p:animMotion origin="layout" path="M 0 0 L 0.61649 0.03931 " pathEditMode="relative" ptsTypes="AA">
                                      <p:cBhvr>
                                        <p:cTn id="1328" dur="2000" fill="hold"/>
                                        <p:tgtEl>
                                          <p:spTgt spid="22771"/>
                                        </p:tgtEl>
                                        <p:attrNameLst>
                                          <p:attrName>ppt_x</p:attrName>
                                          <p:attrName>ppt_y</p:attrName>
                                        </p:attrNameLst>
                                      </p:cBhvr>
                                    </p:animMotion>
                                  </p:childTnLst>
                                </p:cTn>
                              </p:par>
                            </p:childTnLst>
                          </p:cTn>
                        </p:par>
                        <p:par>
                          <p:cTn id="1329" fill="hold" nodeType="afterGroup">
                            <p:stCondLst>
                              <p:cond delay="14000"/>
                            </p:stCondLst>
                            <p:childTnLst>
                              <p:par>
                                <p:cTn id="1330" presetID="0" presetClass="path" presetSubtype="0" accel="50000" decel="50000" fill="hold" grpId="1" nodeType="afterEffect">
                                  <p:stCondLst>
                                    <p:cond delay="0"/>
                                  </p:stCondLst>
                                  <p:childTnLst>
                                    <p:animMotion origin="layout" path="M 0 0 L 0.43437 0.39954 " pathEditMode="relative" ptsTypes="AA">
                                      <p:cBhvr>
                                        <p:cTn id="1331" dur="2000" fill="hold"/>
                                        <p:tgtEl>
                                          <p:spTgt spid="22747"/>
                                        </p:tgtEl>
                                        <p:attrNameLst>
                                          <p:attrName>ppt_x</p:attrName>
                                          <p:attrName>ppt_y</p:attrName>
                                        </p:attrNameLst>
                                      </p:cBhvr>
                                    </p:animMotion>
                                  </p:childTnLst>
                                </p:cTn>
                              </p:par>
                            </p:childTnLst>
                          </p:cTn>
                        </p:par>
                        <p:par>
                          <p:cTn id="1332" fill="hold" nodeType="afterGroup">
                            <p:stCondLst>
                              <p:cond delay="16000"/>
                            </p:stCondLst>
                            <p:childTnLst>
                              <p:par>
                                <p:cTn id="1333" presetID="2" presetClass="entr" presetSubtype="6" fill="hold" grpId="0" nodeType="afterEffect">
                                  <p:stCondLst>
                                    <p:cond delay="0"/>
                                  </p:stCondLst>
                                  <p:childTnLst>
                                    <p:set>
                                      <p:cBhvr>
                                        <p:cTn id="1334" dur="1" fill="hold">
                                          <p:stCondLst>
                                            <p:cond delay="0"/>
                                          </p:stCondLst>
                                        </p:cTn>
                                        <p:tgtEl>
                                          <p:spTgt spid="22797"/>
                                        </p:tgtEl>
                                        <p:attrNameLst>
                                          <p:attrName>style.visibility</p:attrName>
                                        </p:attrNameLst>
                                      </p:cBhvr>
                                      <p:to>
                                        <p:strVal val="visible"/>
                                      </p:to>
                                    </p:set>
                                    <p:anim calcmode="lin" valueType="num">
                                      <p:cBhvr additive="base">
                                        <p:cTn id="1335" dur="2000" fill="hold"/>
                                        <p:tgtEl>
                                          <p:spTgt spid="22797"/>
                                        </p:tgtEl>
                                        <p:attrNameLst>
                                          <p:attrName>ppt_x</p:attrName>
                                        </p:attrNameLst>
                                      </p:cBhvr>
                                      <p:tavLst>
                                        <p:tav tm="0">
                                          <p:val>
                                            <p:strVal val="1+#ppt_w/2"/>
                                          </p:val>
                                        </p:tav>
                                        <p:tav tm="100000">
                                          <p:val>
                                            <p:strVal val="#ppt_x"/>
                                          </p:val>
                                        </p:tav>
                                      </p:tavLst>
                                    </p:anim>
                                    <p:anim calcmode="lin" valueType="num">
                                      <p:cBhvr additive="base">
                                        <p:cTn id="1336" dur="2000" fill="hold"/>
                                        <p:tgtEl>
                                          <p:spTgt spid="22797"/>
                                        </p:tgtEl>
                                        <p:attrNameLst>
                                          <p:attrName>ppt_y</p:attrName>
                                        </p:attrNameLst>
                                      </p:cBhvr>
                                      <p:tavLst>
                                        <p:tav tm="0">
                                          <p:val>
                                            <p:strVal val="1+#ppt_h/2"/>
                                          </p:val>
                                        </p:tav>
                                        <p:tav tm="100000">
                                          <p:val>
                                            <p:strVal val="#ppt_y"/>
                                          </p:val>
                                        </p:tav>
                                      </p:tavLst>
                                    </p:anim>
                                  </p:childTnLst>
                                </p:cTn>
                              </p:par>
                            </p:childTnLst>
                          </p:cTn>
                        </p:par>
                        <p:par>
                          <p:cTn id="1337" fill="hold" nodeType="afterGroup">
                            <p:stCondLst>
                              <p:cond delay="18000"/>
                            </p:stCondLst>
                            <p:childTnLst>
                              <p:par>
                                <p:cTn id="1338" presetID="10" presetClass="exit" presetSubtype="0" fill="hold" nodeType="afterEffect">
                                  <p:stCondLst>
                                    <p:cond delay="0"/>
                                  </p:stCondLst>
                                  <p:childTnLst>
                                    <p:animEffect transition="out" filter="fade">
                                      <p:cBhvr>
                                        <p:cTn id="1339" dur="2000"/>
                                        <p:tgtEl>
                                          <p:spTgt spid="22800"/>
                                        </p:tgtEl>
                                      </p:cBhvr>
                                    </p:animEffect>
                                    <p:set>
                                      <p:cBhvr>
                                        <p:cTn id="1340" dur="1" fill="hold">
                                          <p:stCondLst>
                                            <p:cond delay="1999"/>
                                          </p:stCondLst>
                                        </p:cTn>
                                        <p:tgtEl>
                                          <p:spTgt spid="228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animBg="1"/>
      <p:bldP spid="22536" grpId="0" animBg="1"/>
      <p:bldP spid="22537" grpId="0" animBg="1"/>
      <p:bldP spid="22538" grpId="0" animBg="1"/>
      <p:bldP spid="22539" grpId="0" animBg="1"/>
      <p:bldP spid="22540" grpId="0" animBg="1"/>
      <p:bldP spid="22541" grpId="0" animBg="1"/>
      <p:bldP spid="22542" grpId="0" animBg="1"/>
      <p:bldP spid="22543" grpId="0" animBg="1"/>
      <p:bldP spid="22544" grpId="0" animBg="1"/>
      <p:bldP spid="22545" grpId="0" animBg="1"/>
      <p:bldP spid="22546" grpId="0" animBg="1"/>
      <p:bldP spid="22547" grpId="0" animBg="1"/>
      <p:bldP spid="22548" grpId="0" animBg="1"/>
      <p:bldP spid="22549" grpId="0" animBg="1"/>
      <p:bldP spid="22550" grpId="0" animBg="1"/>
      <p:bldP spid="22551" grpId="0" animBg="1"/>
      <p:bldP spid="22552" grpId="0" animBg="1"/>
      <p:bldP spid="22553" grpId="0" animBg="1"/>
      <p:bldP spid="22554" grpId="0" animBg="1"/>
      <p:bldP spid="22555" grpId="0" animBg="1"/>
      <p:bldP spid="22556" grpId="0" animBg="1"/>
      <p:bldP spid="22557" grpId="0" animBg="1"/>
      <p:bldP spid="22558" grpId="0" animBg="1"/>
      <p:bldP spid="22559" grpId="0" animBg="1"/>
      <p:bldP spid="22560" grpId="0" animBg="1"/>
      <p:bldP spid="22561" grpId="0" animBg="1"/>
      <p:bldP spid="22562" grpId="0" animBg="1"/>
      <p:bldP spid="22563" grpId="0" animBg="1"/>
      <p:bldP spid="22564" grpId="0" animBg="1"/>
      <p:bldP spid="22565" grpId="0" animBg="1"/>
      <p:bldP spid="22566" grpId="0" animBg="1"/>
      <p:bldP spid="22567" grpId="0" animBg="1"/>
      <p:bldP spid="22568" grpId="0" animBg="1"/>
      <p:bldP spid="22569" grpId="0" animBg="1"/>
      <p:bldP spid="22570" grpId="0" animBg="1"/>
      <p:bldP spid="22571" grpId="0" animBg="1"/>
      <p:bldP spid="22572" grpId="0" animBg="1"/>
      <p:bldP spid="22573" grpId="0" animBg="1"/>
      <p:bldP spid="22574" grpId="0" animBg="1"/>
      <p:bldP spid="22575" grpId="0" animBg="1"/>
      <p:bldP spid="22576" grpId="0" animBg="1"/>
      <p:bldP spid="22577" grpId="0" animBg="1"/>
      <p:bldP spid="22578" grpId="0" animBg="1"/>
      <p:bldP spid="22579" grpId="0" animBg="1"/>
      <p:bldP spid="22580" grpId="0" animBg="1"/>
      <p:bldP spid="22581" grpId="0" animBg="1"/>
      <p:bldP spid="22582" grpId="0" animBg="1"/>
      <p:bldP spid="22583" grpId="0" animBg="1"/>
      <p:bldP spid="22584" grpId="0" animBg="1"/>
      <p:bldP spid="22585" grpId="0" animBg="1"/>
      <p:bldP spid="22586" grpId="0" animBg="1"/>
      <p:bldP spid="22587" grpId="0" animBg="1"/>
      <p:bldP spid="22588" grpId="0" animBg="1"/>
      <p:bldP spid="22589" grpId="0" animBg="1"/>
      <p:bldP spid="22590" grpId="0" animBg="1"/>
      <p:bldP spid="22591" grpId="0" animBg="1"/>
      <p:bldP spid="22592" grpId="0" animBg="1"/>
      <p:bldP spid="22593" grpId="0" animBg="1"/>
      <p:bldP spid="22594" grpId="0" animBg="1"/>
      <p:bldP spid="22595" grpId="0" animBg="1"/>
      <p:bldP spid="22596" grpId="0" animBg="1"/>
      <p:bldP spid="22597" grpId="0" animBg="1"/>
      <p:bldP spid="22599" grpId="0" animBg="1"/>
      <p:bldP spid="22600" grpId="0" animBg="1"/>
      <p:bldP spid="22601" grpId="0" animBg="1"/>
      <p:bldP spid="22602" grpId="0" animBg="1"/>
      <p:bldP spid="22603" grpId="0" animBg="1"/>
      <p:bldP spid="22604" grpId="0" animBg="1"/>
      <p:bldP spid="22605" grpId="0" animBg="1"/>
      <p:bldP spid="22606" grpId="0" animBg="1"/>
      <p:bldP spid="22607" grpId="0" animBg="1"/>
      <p:bldP spid="22608" grpId="0" animBg="1"/>
      <p:bldP spid="22609" grpId="0" animBg="1"/>
      <p:bldP spid="22610" grpId="0" animBg="1"/>
      <p:bldP spid="22611" grpId="0" animBg="1"/>
      <p:bldP spid="22612" grpId="0" animBg="1"/>
      <p:bldP spid="22613" grpId="0" animBg="1"/>
      <p:bldP spid="22614" grpId="0" animBg="1"/>
      <p:bldP spid="22615" grpId="0" animBg="1"/>
      <p:bldP spid="22616" grpId="0" animBg="1"/>
      <p:bldP spid="22617" grpId="0" animBg="1"/>
      <p:bldP spid="22618" grpId="0" animBg="1"/>
      <p:bldP spid="22619" grpId="0" animBg="1"/>
      <p:bldP spid="22620" grpId="0" animBg="1"/>
      <p:bldP spid="22621" grpId="0" animBg="1"/>
      <p:bldP spid="22622" grpId="0" animBg="1"/>
      <p:bldP spid="22623" grpId="0" animBg="1"/>
      <p:bldP spid="22624" grpId="0" animBg="1"/>
      <p:bldP spid="22625" grpId="0" animBg="1"/>
      <p:bldP spid="22626" grpId="0" animBg="1"/>
      <p:bldP spid="22627" grpId="0" animBg="1"/>
      <p:bldP spid="22628" grpId="0" animBg="1"/>
      <p:bldP spid="22629" grpId="0" animBg="1"/>
      <p:bldP spid="22630" grpId="0" animBg="1"/>
      <p:bldP spid="22631" grpId="0" animBg="1"/>
      <p:bldP spid="22632" grpId="0" animBg="1"/>
      <p:bldP spid="22633" grpId="0" animBg="1"/>
      <p:bldP spid="22634" grpId="0" animBg="1"/>
      <p:bldP spid="22635" grpId="0" animBg="1"/>
      <p:bldP spid="22636" grpId="0" animBg="1"/>
      <p:bldP spid="22637" grpId="0" animBg="1"/>
      <p:bldP spid="22638" grpId="0" animBg="1"/>
      <p:bldP spid="22639" grpId="0" animBg="1"/>
      <p:bldP spid="22640" grpId="0" animBg="1"/>
      <p:bldP spid="22641" grpId="0" animBg="1"/>
      <p:bldP spid="22642" grpId="0" animBg="1"/>
      <p:bldP spid="22643" grpId="0" animBg="1"/>
      <p:bldP spid="22644" grpId="0" animBg="1"/>
      <p:bldP spid="22645" grpId="0" animBg="1"/>
      <p:bldP spid="22646" grpId="0" animBg="1"/>
      <p:bldP spid="22647" grpId="0" animBg="1"/>
      <p:bldP spid="22648" grpId="0" animBg="1"/>
      <p:bldP spid="22649" grpId="0" animBg="1"/>
      <p:bldP spid="22650" grpId="0" animBg="1"/>
      <p:bldP spid="22651" grpId="0" animBg="1"/>
      <p:bldP spid="22652" grpId="0" animBg="1"/>
      <p:bldP spid="22653" grpId="0" animBg="1"/>
      <p:bldP spid="22654" grpId="0" animBg="1"/>
      <p:bldP spid="22655" grpId="0" animBg="1"/>
      <p:bldP spid="22656" grpId="0" animBg="1"/>
      <p:bldP spid="22657" grpId="0" animBg="1"/>
      <p:bldP spid="22658" grpId="0" animBg="1"/>
      <p:bldP spid="22659" grpId="0" animBg="1"/>
      <p:bldP spid="22660" grpId="0" animBg="1"/>
      <p:bldP spid="22661" grpId="0" animBg="1"/>
      <p:bldP spid="22662" grpId="0" animBg="1"/>
      <p:bldP spid="22663" grpId="0" animBg="1"/>
      <p:bldP spid="22666" grpId="0" animBg="1"/>
      <p:bldP spid="22667" grpId="0" animBg="1"/>
      <p:bldP spid="22668" grpId="0" animBg="1"/>
      <p:bldP spid="22669" grpId="0" animBg="1"/>
      <p:bldP spid="22670" grpId="0" animBg="1"/>
      <p:bldP spid="22671" grpId="0" animBg="1"/>
      <p:bldP spid="22672" grpId="0" animBg="1"/>
      <p:bldP spid="22673" grpId="0" animBg="1"/>
      <p:bldP spid="22674" grpId="0" animBg="1"/>
      <p:bldP spid="22675" grpId="0" animBg="1"/>
      <p:bldP spid="22676" grpId="0" animBg="1"/>
      <p:bldP spid="22677" grpId="0" animBg="1"/>
      <p:bldP spid="22678" grpId="0" animBg="1"/>
      <p:bldP spid="22679" grpId="0" animBg="1"/>
      <p:bldP spid="22680" grpId="0" animBg="1"/>
      <p:bldP spid="22681" grpId="0" animBg="1"/>
      <p:bldP spid="22682" grpId="0" animBg="1"/>
      <p:bldP spid="22683" grpId="0" animBg="1"/>
      <p:bldP spid="22684" grpId="0" animBg="1"/>
      <p:bldP spid="22685" grpId="0" animBg="1"/>
      <p:bldP spid="22686" grpId="0" animBg="1"/>
      <p:bldP spid="22687" grpId="0" animBg="1"/>
      <p:bldP spid="22688" grpId="0" animBg="1"/>
      <p:bldP spid="22689" grpId="0" animBg="1"/>
      <p:bldP spid="22690" grpId="0" animBg="1"/>
      <p:bldP spid="22691" grpId="0" animBg="1"/>
      <p:bldP spid="22692" grpId="0" animBg="1"/>
      <p:bldP spid="22693" grpId="0" animBg="1"/>
      <p:bldP spid="22694" grpId="0" animBg="1"/>
      <p:bldP spid="22695" grpId="0" animBg="1"/>
      <p:bldP spid="22696" grpId="0" animBg="1"/>
      <p:bldP spid="22697" grpId="0" animBg="1"/>
      <p:bldP spid="22698" grpId="0" animBg="1"/>
      <p:bldP spid="22699" grpId="0" animBg="1"/>
      <p:bldP spid="22700" grpId="0" animBg="1"/>
      <p:bldP spid="22701" grpId="0" animBg="1"/>
      <p:bldP spid="22702" grpId="0" animBg="1"/>
      <p:bldP spid="22703" grpId="0" animBg="1"/>
      <p:bldP spid="22704" grpId="0" animBg="1"/>
      <p:bldP spid="22705" grpId="0" animBg="1"/>
      <p:bldP spid="22706" grpId="0" animBg="1"/>
      <p:bldP spid="22707" grpId="0" animBg="1"/>
      <p:bldP spid="22708" grpId="0" animBg="1"/>
      <p:bldP spid="22709" grpId="0" animBg="1"/>
      <p:bldP spid="22710" grpId="0" animBg="1"/>
      <p:bldP spid="22711" grpId="0" animBg="1"/>
      <p:bldP spid="22712" grpId="0" animBg="1"/>
      <p:bldP spid="22713" grpId="0" animBg="1"/>
      <p:bldP spid="22714" grpId="0" animBg="1"/>
      <p:bldP spid="22715" grpId="0" animBg="1"/>
      <p:bldP spid="22716" grpId="0" animBg="1"/>
      <p:bldP spid="22717" grpId="0" animBg="1"/>
      <p:bldP spid="22718" grpId="0" animBg="1"/>
      <p:bldP spid="22719" grpId="0" animBg="1"/>
      <p:bldP spid="22720" grpId="0" animBg="1"/>
      <p:bldP spid="22721" grpId="0" animBg="1"/>
      <p:bldP spid="22722" grpId="0" animBg="1"/>
      <p:bldP spid="22723" grpId="0" animBg="1"/>
      <p:bldP spid="22724" grpId="0" animBg="1"/>
      <p:bldP spid="22725" grpId="0" animBg="1"/>
      <p:bldP spid="22726" grpId="0" animBg="1"/>
      <p:bldP spid="22727" grpId="0" animBg="1"/>
      <p:bldP spid="22728" grpId="0" animBg="1"/>
      <p:bldP spid="22729" grpId="0" animBg="1"/>
      <p:bldP spid="22730" grpId="0" animBg="1"/>
      <p:bldP spid="22732" grpId="0" animBg="1"/>
      <p:bldP spid="22733" grpId="0" animBg="1"/>
      <p:bldP spid="22733" grpId="1" animBg="1"/>
      <p:bldP spid="22734" grpId="0" animBg="1"/>
      <p:bldP spid="22735" grpId="0" animBg="1"/>
      <p:bldP spid="22736" grpId="0" animBg="1"/>
      <p:bldP spid="22737" grpId="0" animBg="1"/>
      <p:bldP spid="22738" grpId="0" animBg="1"/>
      <p:bldP spid="22739" grpId="0" animBg="1"/>
      <p:bldP spid="22740" grpId="0" animBg="1"/>
      <p:bldP spid="22741" grpId="0" animBg="1"/>
      <p:bldP spid="22742" grpId="0" animBg="1"/>
      <p:bldP spid="22743" grpId="0" animBg="1"/>
      <p:bldP spid="22744" grpId="0" animBg="1"/>
      <p:bldP spid="22745" grpId="0" animBg="1"/>
      <p:bldP spid="22746" grpId="0" animBg="1"/>
      <p:bldP spid="22747" grpId="0" animBg="1"/>
      <p:bldP spid="22747" grpId="1" animBg="1"/>
      <p:bldP spid="22748" grpId="0" animBg="1"/>
      <p:bldP spid="22749" grpId="0" animBg="1"/>
      <p:bldP spid="22750" grpId="0" animBg="1"/>
      <p:bldP spid="22751" grpId="0" animBg="1"/>
      <p:bldP spid="22752" grpId="0" animBg="1"/>
      <p:bldP spid="22753" grpId="0" animBg="1"/>
      <p:bldP spid="22754" grpId="0" animBg="1"/>
      <p:bldP spid="22755" grpId="0" animBg="1"/>
      <p:bldP spid="22756" grpId="0" animBg="1"/>
      <p:bldP spid="22757" grpId="0" animBg="1"/>
      <p:bldP spid="22758" grpId="0" animBg="1"/>
      <p:bldP spid="22758" grpId="1" animBg="1"/>
      <p:bldP spid="22759" grpId="0" animBg="1"/>
      <p:bldP spid="22760" grpId="0" animBg="1"/>
      <p:bldP spid="22761" grpId="0" animBg="1"/>
      <p:bldP spid="22762" grpId="0" animBg="1"/>
      <p:bldP spid="22763" grpId="0" animBg="1"/>
      <p:bldP spid="22764" grpId="0" animBg="1"/>
      <p:bldP spid="22765" grpId="0" animBg="1"/>
      <p:bldP spid="22766" grpId="0" animBg="1"/>
      <p:bldP spid="22767" grpId="0" animBg="1"/>
      <p:bldP spid="22768" grpId="0" animBg="1"/>
      <p:bldP spid="22769" grpId="0" animBg="1"/>
      <p:bldP spid="22770" grpId="0" animBg="1"/>
      <p:bldP spid="22771" grpId="0" animBg="1"/>
      <p:bldP spid="22771" grpId="1" animBg="1"/>
      <p:bldP spid="22772" grpId="0" animBg="1"/>
      <p:bldP spid="22773" grpId="0" animBg="1"/>
      <p:bldP spid="22774" grpId="0" animBg="1"/>
      <p:bldP spid="22775" grpId="0" animBg="1"/>
      <p:bldP spid="22776" grpId="0" animBg="1"/>
      <p:bldP spid="22777" grpId="0" animBg="1"/>
      <p:bldP spid="22778" grpId="0" animBg="1"/>
      <p:bldP spid="22778" grpId="1" animBg="1"/>
      <p:bldP spid="22779" grpId="0" animBg="1"/>
      <p:bldP spid="22780" grpId="0" animBg="1"/>
      <p:bldP spid="22781" grpId="0" animBg="1"/>
      <p:bldP spid="22782" grpId="0" animBg="1"/>
      <p:bldP spid="22783" grpId="0" animBg="1"/>
      <p:bldP spid="22784" grpId="0" animBg="1"/>
      <p:bldP spid="22785" grpId="0" animBg="1"/>
      <p:bldP spid="22786" grpId="0" animBg="1"/>
      <p:bldP spid="22787" grpId="0" animBg="1"/>
      <p:bldP spid="22788" grpId="0" animBg="1"/>
      <p:bldP spid="22789" grpId="0" animBg="1"/>
      <p:bldP spid="22790" grpId="0" animBg="1"/>
      <p:bldP spid="22791" grpId="0" animBg="1"/>
      <p:bldP spid="22792" grpId="0" animBg="1"/>
      <p:bldP spid="22793" grpId="0" animBg="1"/>
      <p:bldP spid="22794" grpId="0" animBg="1"/>
      <p:bldP spid="22795" grpId="0" animBg="1"/>
      <p:bldP spid="22796" grpId="0" animBg="1"/>
      <p:bldP spid="227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9219"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922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F8C22F-051E-449D-B14F-9DC6F6DF4DEF}" type="slidenum">
              <a:rPr lang="nl-NL"/>
              <a:pPr eaLnBrk="1" hangingPunct="1"/>
              <a:t>5</a:t>
            </a:fld>
            <a:endParaRPr lang="nl-NL"/>
          </a:p>
        </p:txBody>
      </p:sp>
      <p:pic>
        <p:nvPicPr>
          <p:cNvPr id="26210" name="Picture 610" descr="MPj04395300000[1]"/>
          <p:cNvPicPr>
            <a:picLocks noChangeAspect="1" noChangeArrowheads="1"/>
          </p:cNvPicPr>
          <p:nvPr/>
        </p:nvPicPr>
        <p:blipFill>
          <a:blip r:embed="rId3">
            <a:lum bright="32000"/>
            <a:extLst>
              <a:ext uri="{28A0092B-C50C-407E-A947-70E740481C1C}">
                <a14:useLocalDpi xmlns:a14="http://schemas.microsoft.com/office/drawing/2010/main" val="0"/>
              </a:ext>
            </a:extLst>
          </a:blip>
          <a:srcRect/>
          <a:stretch>
            <a:fillRect/>
          </a:stretch>
        </p:blipFill>
        <p:spPr bwMode="auto">
          <a:xfrm>
            <a:off x="0" y="0"/>
            <a:ext cx="462438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08" name="Picture 608" descr="MPj04384170000[1]"/>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4640263" y="0"/>
            <a:ext cx="5522912" cy="82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209" name="Group 609"/>
          <p:cNvGraphicFramePr>
            <a:graphicFrameLocks noGrp="1"/>
          </p:cNvGraphicFramePr>
          <p:nvPr/>
        </p:nvGraphicFramePr>
        <p:xfrm>
          <a:off x="576263" y="590550"/>
          <a:ext cx="5892800" cy="5378450"/>
        </p:xfrm>
        <a:graphic>
          <a:graphicData uri="http://schemas.openxmlformats.org/drawingml/2006/table">
            <a:tbl>
              <a:tblPr/>
              <a:tblGrid>
                <a:gridCol w="736600"/>
                <a:gridCol w="736600"/>
                <a:gridCol w="736600"/>
                <a:gridCol w="736600"/>
                <a:gridCol w="736600"/>
                <a:gridCol w="736600"/>
                <a:gridCol w="736600"/>
                <a:gridCol w="736600"/>
              </a:tblGrid>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207</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220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251</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233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267</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228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275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281</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269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274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233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269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266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282</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263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238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300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292</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282</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232</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257</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228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300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279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212</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225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291</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300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238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287</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221</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254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299</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262</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291</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298</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889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285</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230</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216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277</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264</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206</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nl-NL" sz="2600" b="0" i="0" u="none" strike="noStrike" cap="none" normalizeH="0" baseline="0" smtClean="0">
                          <a:ln>
                            <a:noFill/>
                          </a:ln>
                          <a:solidFill>
                            <a:schemeClr val="bg1"/>
                          </a:solidFill>
                          <a:effectLst/>
                          <a:latin typeface="Arial" charset="0"/>
                          <a:cs typeface="Arial" charset="0"/>
                        </a:rPr>
                        <a:t>243</a:t>
                      </a:r>
                      <a:endParaRPr kumimoji="0" lang="nl-NL"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bl>
          </a:graphicData>
        </a:graphic>
      </p:graphicFrame>
      <p:sp>
        <p:nvSpPr>
          <p:cNvPr id="26188" name="Oval 588" descr="Brede diagonaal omhoog"/>
          <p:cNvSpPr>
            <a:spLocks noChangeArrowheads="1"/>
          </p:cNvSpPr>
          <p:nvPr/>
        </p:nvSpPr>
        <p:spPr bwMode="auto">
          <a:xfrm>
            <a:off x="6251575" y="1214438"/>
            <a:ext cx="2892425" cy="2936875"/>
          </a:xfrm>
          <a:prstGeom prst="ellipse">
            <a:avLst/>
          </a:prstGeom>
          <a:pattFill prst="wdUpDiag">
            <a:fgClr>
              <a:srgbClr val="BAF8C6">
                <a:alpha val="50999"/>
              </a:srgbClr>
            </a:fgClr>
            <a:bgClr>
              <a:schemeClr val="bg1">
                <a:alpha val="50999"/>
              </a:schemeClr>
            </a:bgClr>
          </a:pattFill>
          <a:ln w="9525">
            <a:noFill/>
            <a:round/>
            <a:headEnd/>
            <a:tailEnd/>
          </a:ln>
          <a:effectLst/>
        </p:spPr>
        <p:txBody>
          <a:bodyPr wrap="none" anchor="ctr"/>
          <a:lstStyle/>
          <a:p>
            <a:pPr algn="ctr">
              <a:defRPr/>
            </a:pPr>
            <a:r>
              <a:rPr lang="nl-NL" sz="2800">
                <a:solidFill>
                  <a:srgbClr val="E70F14"/>
                </a:solidFill>
                <a:effectLst>
                  <a:outerShdw blurRad="38100" dist="38100" dir="2700000" algn="tl">
                    <a:srgbClr val="C0C0C0"/>
                  </a:outerShdw>
                </a:effectLst>
              </a:rPr>
              <a:t>systematische </a:t>
            </a:r>
          </a:p>
          <a:p>
            <a:pPr algn="ctr">
              <a:defRPr/>
            </a:pPr>
            <a:r>
              <a:rPr lang="nl-NL" sz="2800">
                <a:solidFill>
                  <a:srgbClr val="E70F14"/>
                </a:solidFill>
                <a:effectLst>
                  <a:outerShdw blurRad="38100" dist="38100" dir="2700000" algn="tl">
                    <a:srgbClr val="C0C0C0"/>
                  </a:outerShdw>
                </a:effectLst>
              </a:rPr>
              <a:t>steekproef</a:t>
            </a:r>
          </a:p>
        </p:txBody>
      </p:sp>
      <p:sp>
        <p:nvSpPr>
          <p:cNvPr id="26189" name="Oval 589" descr="Brede diagonaal omhoog"/>
          <p:cNvSpPr>
            <a:spLocks noChangeArrowheads="1"/>
          </p:cNvSpPr>
          <p:nvPr/>
        </p:nvSpPr>
        <p:spPr bwMode="auto">
          <a:xfrm>
            <a:off x="3432175" y="481013"/>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0" name="Oval 590" descr="Brede diagonaal omhoog"/>
          <p:cNvSpPr>
            <a:spLocks noChangeArrowheads="1"/>
          </p:cNvSpPr>
          <p:nvPr/>
        </p:nvSpPr>
        <p:spPr bwMode="auto">
          <a:xfrm>
            <a:off x="1303338" y="1035050"/>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1" name="Oval 591" descr="Brede diagonaal omhoog"/>
          <p:cNvSpPr>
            <a:spLocks noChangeArrowheads="1"/>
          </p:cNvSpPr>
          <p:nvPr/>
        </p:nvSpPr>
        <p:spPr bwMode="auto">
          <a:xfrm>
            <a:off x="4946650" y="960438"/>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2" name="Oval 592" descr="Brede diagonaal omhoog"/>
          <p:cNvSpPr>
            <a:spLocks noChangeArrowheads="1"/>
          </p:cNvSpPr>
          <p:nvPr/>
        </p:nvSpPr>
        <p:spPr bwMode="auto">
          <a:xfrm>
            <a:off x="2728913" y="1425575"/>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3" name="Oval 593" descr="Brede diagonaal omhoog"/>
          <p:cNvSpPr>
            <a:spLocks noChangeArrowheads="1"/>
          </p:cNvSpPr>
          <p:nvPr/>
        </p:nvSpPr>
        <p:spPr bwMode="auto">
          <a:xfrm>
            <a:off x="481013" y="1874838"/>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4" name="Oval 594" descr="Brede diagonaal omhoog"/>
          <p:cNvSpPr>
            <a:spLocks noChangeArrowheads="1"/>
          </p:cNvSpPr>
          <p:nvPr/>
        </p:nvSpPr>
        <p:spPr bwMode="auto">
          <a:xfrm>
            <a:off x="4138613" y="1905000"/>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5" name="Oval 595" descr="Brede diagonaal omhoog"/>
          <p:cNvSpPr>
            <a:spLocks noChangeArrowheads="1"/>
          </p:cNvSpPr>
          <p:nvPr/>
        </p:nvSpPr>
        <p:spPr bwMode="auto">
          <a:xfrm>
            <a:off x="1949450" y="2428875"/>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6" name="Oval 596" descr="Brede diagonaal omhoog"/>
          <p:cNvSpPr>
            <a:spLocks noChangeArrowheads="1"/>
          </p:cNvSpPr>
          <p:nvPr/>
        </p:nvSpPr>
        <p:spPr bwMode="auto">
          <a:xfrm>
            <a:off x="5622925" y="2368550"/>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197" name="Oval 597" descr="Brede diagonaal omhoog"/>
          <p:cNvSpPr>
            <a:spLocks noChangeArrowheads="1"/>
          </p:cNvSpPr>
          <p:nvPr/>
        </p:nvSpPr>
        <p:spPr bwMode="auto">
          <a:xfrm>
            <a:off x="3449638" y="2894013"/>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200" name="Oval 600" descr="Brede diagonaal omhoog"/>
          <p:cNvSpPr>
            <a:spLocks noChangeArrowheads="1"/>
          </p:cNvSpPr>
          <p:nvPr/>
        </p:nvSpPr>
        <p:spPr bwMode="auto">
          <a:xfrm>
            <a:off x="1246188" y="3403600"/>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201" name="Oval 601" descr="Brede diagonaal omhoog"/>
          <p:cNvSpPr>
            <a:spLocks noChangeArrowheads="1"/>
          </p:cNvSpPr>
          <p:nvPr/>
        </p:nvSpPr>
        <p:spPr bwMode="auto">
          <a:xfrm>
            <a:off x="4948238" y="3359150"/>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202" name="Oval 602" descr="Brede diagonaal omhoog"/>
          <p:cNvSpPr>
            <a:spLocks noChangeArrowheads="1"/>
          </p:cNvSpPr>
          <p:nvPr/>
        </p:nvSpPr>
        <p:spPr bwMode="auto">
          <a:xfrm>
            <a:off x="2730500" y="3838575"/>
            <a:ext cx="838200" cy="823913"/>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203" name="Oval 603" descr="Brede diagonaal omhoog"/>
          <p:cNvSpPr>
            <a:spLocks noChangeArrowheads="1"/>
          </p:cNvSpPr>
          <p:nvPr/>
        </p:nvSpPr>
        <p:spPr bwMode="auto">
          <a:xfrm>
            <a:off x="527050" y="4332288"/>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204" name="Oval 604" descr="Brede diagonaal omhoog"/>
          <p:cNvSpPr>
            <a:spLocks noChangeArrowheads="1"/>
          </p:cNvSpPr>
          <p:nvPr/>
        </p:nvSpPr>
        <p:spPr bwMode="auto">
          <a:xfrm>
            <a:off x="4184650" y="4376738"/>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205" name="Oval 605" descr="Brede diagonaal omhoog"/>
          <p:cNvSpPr>
            <a:spLocks noChangeArrowheads="1"/>
          </p:cNvSpPr>
          <p:nvPr/>
        </p:nvSpPr>
        <p:spPr bwMode="auto">
          <a:xfrm>
            <a:off x="2041525" y="4811713"/>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26206" name="Oval 606" descr="Brede diagonaal omhoog"/>
          <p:cNvSpPr>
            <a:spLocks noChangeArrowheads="1"/>
          </p:cNvSpPr>
          <p:nvPr/>
        </p:nvSpPr>
        <p:spPr bwMode="auto">
          <a:xfrm>
            <a:off x="3406775" y="5291138"/>
            <a:ext cx="838200" cy="823912"/>
          </a:xfrm>
          <a:prstGeom prst="ellipse">
            <a:avLst/>
          </a:prstGeom>
          <a:pattFill prst="wdUpDiag">
            <a:fgClr>
              <a:srgbClr val="BAF8C6">
                <a:alpha val="50980"/>
              </a:srgbClr>
            </a:fgClr>
            <a:bgClr>
              <a:schemeClr val="bg1">
                <a:alpha val="50980"/>
              </a:schemeClr>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a:p>
        </p:txBody>
      </p:sp>
      <p:sp>
        <p:nvSpPr>
          <p:cNvPr id="9350" name="Text Box 607"/>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spTree>
    <p:extLst>
      <p:ext uri="{BB962C8B-B14F-4D97-AF65-F5344CB8AC3E}">
        <p14:creationId xmlns:p14="http://schemas.microsoft.com/office/powerpoint/2010/main" val="284125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6210"/>
                                        </p:tgtEl>
                                        <p:attrNameLst>
                                          <p:attrName>style.visibility</p:attrName>
                                        </p:attrNameLst>
                                      </p:cBhvr>
                                      <p:to>
                                        <p:strVal val="visible"/>
                                      </p:to>
                                    </p:set>
                                    <p:anim calcmode="lin" valueType="num">
                                      <p:cBhvr>
                                        <p:cTn id="7" dur="2000" fill="hold"/>
                                        <p:tgtEl>
                                          <p:spTgt spid="26210"/>
                                        </p:tgtEl>
                                        <p:attrNameLst>
                                          <p:attrName>ppt_w</p:attrName>
                                        </p:attrNameLst>
                                      </p:cBhvr>
                                      <p:tavLst>
                                        <p:tav tm="0">
                                          <p:val>
                                            <p:fltVal val="0"/>
                                          </p:val>
                                        </p:tav>
                                        <p:tav tm="100000">
                                          <p:val>
                                            <p:strVal val="#ppt_w"/>
                                          </p:val>
                                        </p:tav>
                                      </p:tavLst>
                                    </p:anim>
                                    <p:anim calcmode="lin" valueType="num">
                                      <p:cBhvr>
                                        <p:cTn id="8" dur="2000" fill="hold"/>
                                        <p:tgtEl>
                                          <p:spTgt spid="26210"/>
                                        </p:tgtEl>
                                        <p:attrNameLst>
                                          <p:attrName>ppt_h</p:attrName>
                                        </p:attrNameLst>
                                      </p:cBhvr>
                                      <p:tavLst>
                                        <p:tav tm="0">
                                          <p:val>
                                            <p:fltVal val="0"/>
                                          </p:val>
                                        </p:tav>
                                        <p:tav tm="100000">
                                          <p:val>
                                            <p:strVal val="#ppt_h"/>
                                          </p:val>
                                        </p:tav>
                                      </p:tavLst>
                                    </p:anim>
                                    <p:animEffect transition="in" filter="fade">
                                      <p:cBhvr>
                                        <p:cTn id="9" dur="2000"/>
                                        <p:tgtEl>
                                          <p:spTgt spid="26210"/>
                                        </p:tgtEl>
                                      </p:cBhvr>
                                    </p:animEffect>
                                  </p:childTnLst>
                                </p:cTn>
                              </p:par>
                              <p:par>
                                <p:cTn id="10" presetID="53" presetClass="entr" presetSubtype="0" fill="hold" nodeType="withEffect">
                                  <p:stCondLst>
                                    <p:cond delay="0"/>
                                  </p:stCondLst>
                                  <p:childTnLst>
                                    <p:set>
                                      <p:cBhvr>
                                        <p:cTn id="11" dur="1" fill="hold">
                                          <p:stCondLst>
                                            <p:cond delay="0"/>
                                          </p:stCondLst>
                                        </p:cTn>
                                        <p:tgtEl>
                                          <p:spTgt spid="26208"/>
                                        </p:tgtEl>
                                        <p:attrNameLst>
                                          <p:attrName>style.visibility</p:attrName>
                                        </p:attrNameLst>
                                      </p:cBhvr>
                                      <p:to>
                                        <p:strVal val="visible"/>
                                      </p:to>
                                    </p:set>
                                    <p:anim calcmode="lin" valueType="num">
                                      <p:cBhvr>
                                        <p:cTn id="12" dur="2000" fill="hold"/>
                                        <p:tgtEl>
                                          <p:spTgt spid="26208"/>
                                        </p:tgtEl>
                                        <p:attrNameLst>
                                          <p:attrName>ppt_w</p:attrName>
                                        </p:attrNameLst>
                                      </p:cBhvr>
                                      <p:tavLst>
                                        <p:tav tm="0">
                                          <p:val>
                                            <p:fltVal val="0"/>
                                          </p:val>
                                        </p:tav>
                                        <p:tav tm="100000">
                                          <p:val>
                                            <p:strVal val="#ppt_w"/>
                                          </p:val>
                                        </p:tav>
                                      </p:tavLst>
                                    </p:anim>
                                    <p:anim calcmode="lin" valueType="num">
                                      <p:cBhvr>
                                        <p:cTn id="13" dur="2000" fill="hold"/>
                                        <p:tgtEl>
                                          <p:spTgt spid="26208"/>
                                        </p:tgtEl>
                                        <p:attrNameLst>
                                          <p:attrName>ppt_h</p:attrName>
                                        </p:attrNameLst>
                                      </p:cBhvr>
                                      <p:tavLst>
                                        <p:tav tm="0">
                                          <p:val>
                                            <p:fltVal val="0"/>
                                          </p:val>
                                        </p:tav>
                                        <p:tav tm="100000">
                                          <p:val>
                                            <p:strVal val="#ppt_h"/>
                                          </p:val>
                                        </p:tav>
                                      </p:tavLst>
                                    </p:anim>
                                    <p:animEffect transition="in" filter="fade">
                                      <p:cBhvr>
                                        <p:cTn id="14" dur="2000"/>
                                        <p:tgtEl>
                                          <p:spTgt spid="26208"/>
                                        </p:tgtEl>
                                      </p:cBhvr>
                                    </p:animEffect>
                                  </p:childTnLst>
                                </p:cTn>
                              </p:par>
                            </p:childTnLst>
                          </p:cTn>
                        </p:par>
                        <p:par>
                          <p:cTn id="15" fill="hold" nodeType="afterGroup">
                            <p:stCondLst>
                              <p:cond delay="2000"/>
                            </p:stCondLst>
                            <p:childTnLst>
                              <p:par>
                                <p:cTn id="16" presetID="53" presetClass="entr" presetSubtype="0" fill="hold" nodeType="afterEffect">
                                  <p:stCondLst>
                                    <p:cond delay="0"/>
                                  </p:stCondLst>
                                  <p:childTnLst>
                                    <p:set>
                                      <p:cBhvr>
                                        <p:cTn id="17" dur="1" fill="hold">
                                          <p:stCondLst>
                                            <p:cond delay="0"/>
                                          </p:stCondLst>
                                        </p:cTn>
                                        <p:tgtEl>
                                          <p:spTgt spid="26209"/>
                                        </p:tgtEl>
                                        <p:attrNameLst>
                                          <p:attrName>style.visibility</p:attrName>
                                        </p:attrNameLst>
                                      </p:cBhvr>
                                      <p:to>
                                        <p:strVal val="visible"/>
                                      </p:to>
                                    </p:set>
                                    <p:anim calcmode="lin" valueType="num">
                                      <p:cBhvr>
                                        <p:cTn id="18" dur="2000" fill="hold"/>
                                        <p:tgtEl>
                                          <p:spTgt spid="26209"/>
                                        </p:tgtEl>
                                        <p:attrNameLst>
                                          <p:attrName>ppt_w</p:attrName>
                                        </p:attrNameLst>
                                      </p:cBhvr>
                                      <p:tavLst>
                                        <p:tav tm="0">
                                          <p:val>
                                            <p:fltVal val="0"/>
                                          </p:val>
                                        </p:tav>
                                        <p:tav tm="100000">
                                          <p:val>
                                            <p:strVal val="#ppt_w"/>
                                          </p:val>
                                        </p:tav>
                                      </p:tavLst>
                                    </p:anim>
                                    <p:anim calcmode="lin" valueType="num">
                                      <p:cBhvr>
                                        <p:cTn id="19" dur="2000" fill="hold"/>
                                        <p:tgtEl>
                                          <p:spTgt spid="26209"/>
                                        </p:tgtEl>
                                        <p:attrNameLst>
                                          <p:attrName>ppt_h</p:attrName>
                                        </p:attrNameLst>
                                      </p:cBhvr>
                                      <p:tavLst>
                                        <p:tav tm="0">
                                          <p:val>
                                            <p:fltVal val="0"/>
                                          </p:val>
                                        </p:tav>
                                        <p:tav tm="100000">
                                          <p:val>
                                            <p:strVal val="#ppt_h"/>
                                          </p:val>
                                        </p:tav>
                                      </p:tavLst>
                                    </p:anim>
                                    <p:animEffect transition="in" filter="fade">
                                      <p:cBhvr>
                                        <p:cTn id="20" dur="2000"/>
                                        <p:tgtEl>
                                          <p:spTgt spid="26209"/>
                                        </p:tgtEl>
                                      </p:cBhvr>
                                    </p:animEffect>
                                  </p:childTnLst>
                                </p:cTn>
                              </p:par>
                            </p:childTnLst>
                          </p:cTn>
                        </p:par>
                        <p:par>
                          <p:cTn id="21" fill="hold" nodeType="afterGroup">
                            <p:stCondLst>
                              <p:cond delay="4000"/>
                            </p:stCondLst>
                            <p:childTnLst>
                              <p:par>
                                <p:cTn id="22" presetID="53" presetClass="entr" presetSubtype="0" fill="hold" grpId="0" nodeType="afterEffect">
                                  <p:stCondLst>
                                    <p:cond delay="0"/>
                                  </p:stCondLst>
                                  <p:childTnLst>
                                    <p:set>
                                      <p:cBhvr>
                                        <p:cTn id="23" dur="1" fill="hold">
                                          <p:stCondLst>
                                            <p:cond delay="0"/>
                                          </p:stCondLst>
                                        </p:cTn>
                                        <p:tgtEl>
                                          <p:spTgt spid="26189"/>
                                        </p:tgtEl>
                                        <p:attrNameLst>
                                          <p:attrName>style.visibility</p:attrName>
                                        </p:attrNameLst>
                                      </p:cBhvr>
                                      <p:to>
                                        <p:strVal val="visible"/>
                                      </p:to>
                                    </p:set>
                                    <p:anim calcmode="lin" valueType="num">
                                      <p:cBhvr>
                                        <p:cTn id="24" dur="500" fill="hold"/>
                                        <p:tgtEl>
                                          <p:spTgt spid="26189"/>
                                        </p:tgtEl>
                                        <p:attrNameLst>
                                          <p:attrName>ppt_w</p:attrName>
                                        </p:attrNameLst>
                                      </p:cBhvr>
                                      <p:tavLst>
                                        <p:tav tm="0">
                                          <p:val>
                                            <p:fltVal val="0"/>
                                          </p:val>
                                        </p:tav>
                                        <p:tav tm="100000">
                                          <p:val>
                                            <p:strVal val="#ppt_w"/>
                                          </p:val>
                                        </p:tav>
                                      </p:tavLst>
                                    </p:anim>
                                    <p:anim calcmode="lin" valueType="num">
                                      <p:cBhvr>
                                        <p:cTn id="25" dur="500" fill="hold"/>
                                        <p:tgtEl>
                                          <p:spTgt spid="26189"/>
                                        </p:tgtEl>
                                        <p:attrNameLst>
                                          <p:attrName>ppt_h</p:attrName>
                                        </p:attrNameLst>
                                      </p:cBhvr>
                                      <p:tavLst>
                                        <p:tav tm="0">
                                          <p:val>
                                            <p:fltVal val="0"/>
                                          </p:val>
                                        </p:tav>
                                        <p:tav tm="100000">
                                          <p:val>
                                            <p:strVal val="#ppt_h"/>
                                          </p:val>
                                        </p:tav>
                                      </p:tavLst>
                                    </p:anim>
                                    <p:animEffect transition="in" filter="fade">
                                      <p:cBhvr>
                                        <p:cTn id="26" dur="500"/>
                                        <p:tgtEl>
                                          <p:spTgt spid="26189"/>
                                        </p:tgtEl>
                                      </p:cBhvr>
                                    </p:animEffect>
                                  </p:childTnLst>
                                </p:cTn>
                              </p:par>
                            </p:childTnLst>
                          </p:cTn>
                        </p:par>
                        <p:par>
                          <p:cTn id="27" fill="hold" nodeType="afterGroup">
                            <p:stCondLst>
                              <p:cond delay="4500"/>
                            </p:stCondLst>
                            <p:childTnLst>
                              <p:par>
                                <p:cTn id="28" presetID="53" presetClass="entr" presetSubtype="0" fill="hold" grpId="0" nodeType="afterEffect">
                                  <p:stCondLst>
                                    <p:cond delay="0"/>
                                  </p:stCondLst>
                                  <p:childTnLst>
                                    <p:set>
                                      <p:cBhvr>
                                        <p:cTn id="29" dur="1" fill="hold">
                                          <p:stCondLst>
                                            <p:cond delay="0"/>
                                          </p:stCondLst>
                                        </p:cTn>
                                        <p:tgtEl>
                                          <p:spTgt spid="26190"/>
                                        </p:tgtEl>
                                        <p:attrNameLst>
                                          <p:attrName>style.visibility</p:attrName>
                                        </p:attrNameLst>
                                      </p:cBhvr>
                                      <p:to>
                                        <p:strVal val="visible"/>
                                      </p:to>
                                    </p:set>
                                    <p:anim calcmode="lin" valueType="num">
                                      <p:cBhvr>
                                        <p:cTn id="30" dur="500" fill="hold"/>
                                        <p:tgtEl>
                                          <p:spTgt spid="26190"/>
                                        </p:tgtEl>
                                        <p:attrNameLst>
                                          <p:attrName>ppt_w</p:attrName>
                                        </p:attrNameLst>
                                      </p:cBhvr>
                                      <p:tavLst>
                                        <p:tav tm="0">
                                          <p:val>
                                            <p:fltVal val="0"/>
                                          </p:val>
                                        </p:tav>
                                        <p:tav tm="100000">
                                          <p:val>
                                            <p:strVal val="#ppt_w"/>
                                          </p:val>
                                        </p:tav>
                                      </p:tavLst>
                                    </p:anim>
                                    <p:anim calcmode="lin" valueType="num">
                                      <p:cBhvr>
                                        <p:cTn id="31" dur="500" fill="hold"/>
                                        <p:tgtEl>
                                          <p:spTgt spid="26190"/>
                                        </p:tgtEl>
                                        <p:attrNameLst>
                                          <p:attrName>ppt_h</p:attrName>
                                        </p:attrNameLst>
                                      </p:cBhvr>
                                      <p:tavLst>
                                        <p:tav tm="0">
                                          <p:val>
                                            <p:fltVal val="0"/>
                                          </p:val>
                                        </p:tav>
                                        <p:tav tm="100000">
                                          <p:val>
                                            <p:strVal val="#ppt_h"/>
                                          </p:val>
                                        </p:tav>
                                      </p:tavLst>
                                    </p:anim>
                                    <p:animEffect transition="in" filter="fade">
                                      <p:cBhvr>
                                        <p:cTn id="32" dur="500"/>
                                        <p:tgtEl>
                                          <p:spTgt spid="26190"/>
                                        </p:tgtEl>
                                      </p:cBhvr>
                                    </p:animEffect>
                                  </p:childTnLst>
                                </p:cTn>
                              </p:par>
                            </p:childTnLst>
                          </p:cTn>
                        </p:par>
                        <p:par>
                          <p:cTn id="33" fill="hold" nodeType="afterGroup">
                            <p:stCondLst>
                              <p:cond delay="5000"/>
                            </p:stCondLst>
                            <p:childTnLst>
                              <p:par>
                                <p:cTn id="34" presetID="53" presetClass="entr" presetSubtype="0" fill="hold" grpId="0" nodeType="afterEffect">
                                  <p:stCondLst>
                                    <p:cond delay="0"/>
                                  </p:stCondLst>
                                  <p:childTnLst>
                                    <p:set>
                                      <p:cBhvr>
                                        <p:cTn id="35" dur="1" fill="hold">
                                          <p:stCondLst>
                                            <p:cond delay="0"/>
                                          </p:stCondLst>
                                        </p:cTn>
                                        <p:tgtEl>
                                          <p:spTgt spid="26191"/>
                                        </p:tgtEl>
                                        <p:attrNameLst>
                                          <p:attrName>style.visibility</p:attrName>
                                        </p:attrNameLst>
                                      </p:cBhvr>
                                      <p:to>
                                        <p:strVal val="visible"/>
                                      </p:to>
                                    </p:set>
                                    <p:anim calcmode="lin" valueType="num">
                                      <p:cBhvr>
                                        <p:cTn id="36" dur="500" fill="hold"/>
                                        <p:tgtEl>
                                          <p:spTgt spid="26191"/>
                                        </p:tgtEl>
                                        <p:attrNameLst>
                                          <p:attrName>ppt_w</p:attrName>
                                        </p:attrNameLst>
                                      </p:cBhvr>
                                      <p:tavLst>
                                        <p:tav tm="0">
                                          <p:val>
                                            <p:fltVal val="0"/>
                                          </p:val>
                                        </p:tav>
                                        <p:tav tm="100000">
                                          <p:val>
                                            <p:strVal val="#ppt_w"/>
                                          </p:val>
                                        </p:tav>
                                      </p:tavLst>
                                    </p:anim>
                                    <p:anim calcmode="lin" valueType="num">
                                      <p:cBhvr>
                                        <p:cTn id="37" dur="500" fill="hold"/>
                                        <p:tgtEl>
                                          <p:spTgt spid="26191"/>
                                        </p:tgtEl>
                                        <p:attrNameLst>
                                          <p:attrName>ppt_h</p:attrName>
                                        </p:attrNameLst>
                                      </p:cBhvr>
                                      <p:tavLst>
                                        <p:tav tm="0">
                                          <p:val>
                                            <p:fltVal val="0"/>
                                          </p:val>
                                        </p:tav>
                                        <p:tav tm="100000">
                                          <p:val>
                                            <p:strVal val="#ppt_h"/>
                                          </p:val>
                                        </p:tav>
                                      </p:tavLst>
                                    </p:anim>
                                    <p:animEffect transition="in" filter="fade">
                                      <p:cBhvr>
                                        <p:cTn id="38" dur="500"/>
                                        <p:tgtEl>
                                          <p:spTgt spid="26191"/>
                                        </p:tgtEl>
                                      </p:cBhvr>
                                    </p:animEffect>
                                  </p:childTnLst>
                                </p:cTn>
                              </p:par>
                            </p:childTnLst>
                          </p:cTn>
                        </p:par>
                        <p:par>
                          <p:cTn id="39" fill="hold" nodeType="afterGroup">
                            <p:stCondLst>
                              <p:cond delay="5500"/>
                            </p:stCondLst>
                            <p:childTnLst>
                              <p:par>
                                <p:cTn id="40" presetID="53" presetClass="entr" presetSubtype="0" fill="hold" grpId="0" nodeType="afterEffect">
                                  <p:stCondLst>
                                    <p:cond delay="0"/>
                                  </p:stCondLst>
                                  <p:childTnLst>
                                    <p:set>
                                      <p:cBhvr>
                                        <p:cTn id="41" dur="1" fill="hold">
                                          <p:stCondLst>
                                            <p:cond delay="0"/>
                                          </p:stCondLst>
                                        </p:cTn>
                                        <p:tgtEl>
                                          <p:spTgt spid="26192"/>
                                        </p:tgtEl>
                                        <p:attrNameLst>
                                          <p:attrName>style.visibility</p:attrName>
                                        </p:attrNameLst>
                                      </p:cBhvr>
                                      <p:to>
                                        <p:strVal val="visible"/>
                                      </p:to>
                                    </p:set>
                                    <p:anim calcmode="lin" valueType="num">
                                      <p:cBhvr>
                                        <p:cTn id="42" dur="500" fill="hold"/>
                                        <p:tgtEl>
                                          <p:spTgt spid="26192"/>
                                        </p:tgtEl>
                                        <p:attrNameLst>
                                          <p:attrName>ppt_w</p:attrName>
                                        </p:attrNameLst>
                                      </p:cBhvr>
                                      <p:tavLst>
                                        <p:tav tm="0">
                                          <p:val>
                                            <p:fltVal val="0"/>
                                          </p:val>
                                        </p:tav>
                                        <p:tav tm="100000">
                                          <p:val>
                                            <p:strVal val="#ppt_w"/>
                                          </p:val>
                                        </p:tav>
                                      </p:tavLst>
                                    </p:anim>
                                    <p:anim calcmode="lin" valueType="num">
                                      <p:cBhvr>
                                        <p:cTn id="43" dur="500" fill="hold"/>
                                        <p:tgtEl>
                                          <p:spTgt spid="26192"/>
                                        </p:tgtEl>
                                        <p:attrNameLst>
                                          <p:attrName>ppt_h</p:attrName>
                                        </p:attrNameLst>
                                      </p:cBhvr>
                                      <p:tavLst>
                                        <p:tav tm="0">
                                          <p:val>
                                            <p:fltVal val="0"/>
                                          </p:val>
                                        </p:tav>
                                        <p:tav tm="100000">
                                          <p:val>
                                            <p:strVal val="#ppt_h"/>
                                          </p:val>
                                        </p:tav>
                                      </p:tavLst>
                                    </p:anim>
                                    <p:animEffect transition="in" filter="fade">
                                      <p:cBhvr>
                                        <p:cTn id="44" dur="500"/>
                                        <p:tgtEl>
                                          <p:spTgt spid="26192"/>
                                        </p:tgtEl>
                                      </p:cBhvr>
                                    </p:animEffect>
                                  </p:childTnLst>
                                </p:cTn>
                              </p:par>
                            </p:childTnLst>
                          </p:cTn>
                        </p:par>
                        <p:par>
                          <p:cTn id="45" fill="hold" nodeType="afterGroup">
                            <p:stCondLst>
                              <p:cond delay="6000"/>
                            </p:stCondLst>
                            <p:childTnLst>
                              <p:par>
                                <p:cTn id="46" presetID="53" presetClass="entr" presetSubtype="0" fill="hold" grpId="0" nodeType="afterEffect">
                                  <p:stCondLst>
                                    <p:cond delay="0"/>
                                  </p:stCondLst>
                                  <p:childTnLst>
                                    <p:set>
                                      <p:cBhvr>
                                        <p:cTn id="47" dur="1" fill="hold">
                                          <p:stCondLst>
                                            <p:cond delay="0"/>
                                          </p:stCondLst>
                                        </p:cTn>
                                        <p:tgtEl>
                                          <p:spTgt spid="26193"/>
                                        </p:tgtEl>
                                        <p:attrNameLst>
                                          <p:attrName>style.visibility</p:attrName>
                                        </p:attrNameLst>
                                      </p:cBhvr>
                                      <p:to>
                                        <p:strVal val="visible"/>
                                      </p:to>
                                    </p:set>
                                    <p:anim calcmode="lin" valueType="num">
                                      <p:cBhvr>
                                        <p:cTn id="48" dur="500" fill="hold"/>
                                        <p:tgtEl>
                                          <p:spTgt spid="26193"/>
                                        </p:tgtEl>
                                        <p:attrNameLst>
                                          <p:attrName>ppt_w</p:attrName>
                                        </p:attrNameLst>
                                      </p:cBhvr>
                                      <p:tavLst>
                                        <p:tav tm="0">
                                          <p:val>
                                            <p:fltVal val="0"/>
                                          </p:val>
                                        </p:tav>
                                        <p:tav tm="100000">
                                          <p:val>
                                            <p:strVal val="#ppt_w"/>
                                          </p:val>
                                        </p:tav>
                                      </p:tavLst>
                                    </p:anim>
                                    <p:anim calcmode="lin" valueType="num">
                                      <p:cBhvr>
                                        <p:cTn id="49" dur="500" fill="hold"/>
                                        <p:tgtEl>
                                          <p:spTgt spid="26193"/>
                                        </p:tgtEl>
                                        <p:attrNameLst>
                                          <p:attrName>ppt_h</p:attrName>
                                        </p:attrNameLst>
                                      </p:cBhvr>
                                      <p:tavLst>
                                        <p:tav tm="0">
                                          <p:val>
                                            <p:fltVal val="0"/>
                                          </p:val>
                                        </p:tav>
                                        <p:tav tm="100000">
                                          <p:val>
                                            <p:strVal val="#ppt_h"/>
                                          </p:val>
                                        </p:tav>
                                      </p:tavLst>
                                    </p:anim>
                                    <p:animEffect transition="in" filter="fade">
                                      <p:cBhvr>
                                        <p:cTn id="50" dur="500"/>
                                        <p:tgtEl>
                                          <p:spTgt spid="26193"/>
                                        </p:tgtEl>
                                      </p:cBhvr>
                                    </p:animEffect>
                                  </p:childTnLst>
                                </p:cTn>
                              </p:par>
                            </p:childTnLst>
                          </p:cTn>
                        </p:par>
                        <p:par>
                          <p:cTn id="51" fill="hold" nodeType="afterGroup">
                            <p:stCondLst>
                              <p:cond delay="6500"/>
                            </p:stCondLst>
                            <p:childTnLst>
                              <p:par>
                                <p:cTn id="52" presetID="53" presetClass="entr" presetSubtype="0" fill="hold" grpId="0" nodeType="afterEffect">
                                  <p:stCondLst>
                                    <p:cond delay="0"/>
                                  </p:stCondLst>
                                  <p:childTnLst>
                                    <p:set>
                                      <p:cBhvr>
                                        <p:cTn id="53" dur="1" fill="hold">
                                          <p:stCondLst>
                                            <p:cond delay="0"/>
                                          </p:stCondLst>
                                        </p:cTn>
                                        <p:tgtEl>
                                          <p:spTgt spid="26194"/>
                                        </p:tgtEl>
                                        <p:attrNameLst>
                                          <p:attrName>style.visibility</p:attrName>
                                        </p:attrNameLst>
                                      </p:cBhvr>
                                      <p:to>
                                        <p:strVal val="visible"/>
                                      </p:to>
                                    </p:set>
                                    <p:anim calcmode="lin" valueType="num">
                                      <p:cBhvr>
                                        <p:cTn id="54" dur="500" fill="hold"/>
                                        <p:tgtEl>
                                          <p:spTgt spid="26194"/>
                                        </p:tgtEl>
                                        <p:attrNameLst>
                                          <p:attrName>ppt_w</p:attrName>
                                        </p:attrNameLst>
                                      </p:cBhvr>
                                      <p:tavLst>
                                        <p:tav tm="0">
                                          <p:val>
                                            <p:fltVal val="0"/>
                                          </p:val>
                                        </p:tav>
                                        <p:tav tm="100000">
                                          <p:val>
                                            <p:strVal val="#ppt_w"/>
                                          </p:val>
                                        </p:tav>
                                      </p:tavLst>
                                    </p:anim>
                                    <p:anim calcmode="lin" valueType="num">
                                      <p:cBhvr>
                                        <p:cTn id="55" dur="500" fill="hold"/>
                                        <p:tgtEl>
                                          <p:spTgt spid="26194"/>
                                        </p:tgtEl>
                                        <p:attrNameLst>
                                          <p:attrName>ppt_h</p:attrName>
                                        </p:attrNameLst>
                                      </p:cBhvr>
                                      <p:tavLst>
                                        <p:tav tm="0">
                                          <p:val>
                                            <p:fltVal val="0"/>
                                          </p:val>
                                        </p:tav>
                                        <p:tav tm="100000">
                                          <p:val>
                                            <p:strVal val="#ppt_h"/>
                                          </p:val>
                                        </p:tav>
                                      </p:tavLst>
                                    </p:anim>
                                    <p:animEffect transition="in" filter="fade">
                                      <p:cBhvr>
                                        <p:cTn id="56" dur="500"/>
                                        <p:tgtEl>
                                          <p:spTgt spid="26194"/>
                                        </p:tgtEl>
                                      </p:cBhvr>
                                    </p:animEffect>
                                  </p:childTnLst>
                                </p:cTn>
                              </p:par>
                            </p:childTnLst>
                          </p:cTn>
                        </p:par>
                        <p:par>
                          <p:cTn id="57" fill="hold" nodeType="afterGroup">
                            <p:stCondLst>
                              <p:cond delay="7000"/>
                            </p:stCondLst>
                            <p:childTnLst>
                              <p:par>
                                <p:cTn id="58" presetID="53" presetClass="entr" presetSubtype="0" fill="hold" grpId="0" nodeType="afterEffect">
                                  <p:stCondLst>
                                    <p:cond delay="0"/>
                                  </p:stCondLst>
                                  <p:childTnLst>
                                    <p:set>
                                      <p:cBhvr>
                                        <p:cTn id="59" dur="1" fill="hold">
                                          <p:stCondLst>
                                            <p:cond delay="0"/>
                                          </p:stCondLst>
                                        </p:cTn>
                                        <p:tgtEl>
                                          <p:spTgt spid="26195"/>
                                        </p:tgtEl>
                                        <p:attrNameLst>
                                          <p:attrName>style.visibility</p:attrName>
                                        </p:attrNameLst>
                                      </p:cBhvr>
                                      <p:to>
                                        <p:strVal val="visible"/>
                                      </p:to>
                                    </p:set>
                                    <p:anim calcmode="lin" valueType="num">
                                      <p:cBhvr>
                                        <p:cTn id="60" dur="500" fill="hold"/>
                                        <p:tgtEl>
                                          <p:spTgt spid="26195"/>
                                        </p:tgtEl>
                                        <p:attrNameLst>
                                          <p:attrName>ppt_w</p:attrName>
                                        </p:attrNameLst>
                                      </p:cBhvr>
                                      <p:tavLst>
                                        <p:tav tm="0">
                                          <p:val>
                                            <p:fltVal val="0"/>
                                          </p:val>
                                        </p:tav>
                                        <p:tav tm="100000">
                                          <p:val>
                                            <p:strVal val="#ppt_w"/>
                                          </p:val>
                                        </p:tav>
                                      </p:tavLst>
                                    </p:anim>
                                    <p:anim calcmode="lin" valueType="num">
                                      <p:cBhvr>
                                        <p:cTn id="61" dur="500" fill="hold"/>
                                        <p:tgtEl>
                                          <p:spTgt spid="26195"/>
                                        </p:tgtEl>
                                        <p:attrNameLst>
                                          <p:attrName>ppt_h</p:attrName>
                                        </p:attrNameLst>
                                      </p:cBhvr>
                                      <p:tavLst>
                                        <p:tav tm="0">
                                          <p:val>
                                            <p:fltVal val="0"/>
                                          </p:val>
                                        </p:tav>
                                        <p:tav tm="100000">
                                          <p:val>
                                            <p:strVal val="#ppt_h"/>
                                          </p:val>
                                        </p:tav>
                                      </p:tavLst>
                                    </p:anim>
                                    <p:animEffect transition="in" filter="fade">
                                      <p:cBhvr>
                                        <p:cTn id="62" dur="500"/>
                                        <p:tgtEl>
                                          <p:spTgt spid="26195"/>
                                        </p:tgtEl>
                                      </p:cBhvr>
                                    </p:animEffect>
                                  </p:childTnLst>
                                </p:cTn>
                              </p:par>
                            </p:childTnLst>
                          </p:cTn>
                        </p:par>
                        <p:par>
                          <p:cTn id="63" fill="hold" nodeType="afterGroup">
                            <p:stCondLst>
                              <p:cond delay="7500"/>
                            </p:stCondLst>
                            <p:childTnLst>
                              <p:par>
                                <p:cTn id="64" presetID="53" presetClass="entr" presetSubtype="0" fill="hold" grpId="0" nodeType="afterEffect">
                                  <p:stCondLst>
                                    <p:cond delay="0"/>
                                  </p:stCondLst>
                                  <p:childTnLst>
                                    <p:set>
                                      <p:cBhvr>
                                        <p:cTn id="65" dur="1" fill="hold">
                                          <p:stCondLst>
                                            <p:cond delay="0"/>
                                          </p:stCondLst>
                                        </p:cTn>
                                        <p:tgtEl>
                                          <p:spTgt spid="26196"/>
                                        </p:tgtEl>
                                        <p:attrNameLst>
                                          <p:attrName>style.visibility</p:attrName>
                                        </p:attrNameLst>
                                      </p:cBhvr>
                                      <p:to>
                                        <p:strVal val="visible"/>
                                      </p:to>
                                    </p:set>
                                    <p:anim calcmode="lin" valueType="num">
                                      <p:cBhvr>
                                        <p:cTn id="66" dur="500" fill="hold"/>
                                        <p:tgtEl>
                                          <p:spTgt spid="26196"/>
                                        </p:tgtEl>
                                        <p:attrNameLst>
                                          <p:attrName>ppt_w</p:attrName>
                                        </p:attrNameLst>
                                      </p:cBhvr>
                                      <p:tavLst>
                                        <p:tav tm="0">
                                          <p:val>
                                            <p:fltVal val="0"/>
                                          </p:val>
                                        </p:tav>
                                        <p:tav tm="100000">
                                          <p:val>
                                            <p:strVal val="#ppt_w"/>
                                          </p:val>
                                        </p:tav>
                                      </p:tavLst>
                                    </p:anim>
                                    <p:anim calcmode="lin" valueType="num">
                                      <p:cBhvr>
                                        <p:cTn id="67" dur="500" fill="hold"/>
                                        <p:tgtEl>
                                          <p:spTgt spid="26196"/>
                                        </p:tgtEl>
                                        <p:attrNameLst>
                                          <p:attrName>ppt_h</p:attrName>
                                        </p:attrNameLst>
                                      </p:cBhvr>
                                      <p:tavLst>
                                        <p:tav tm="0">
                                          <p:val>
                                            <p:fltVal val="0"/>
                                          </p:val>
                                        </p:tav>
                                        <p:tav tm="100000">
                                          <p:val>
                                            <p:strVal val="#ppt_h"/>
                                          </p:val>
                                        </p:tav>
                                      </p:tavLst>
                                    </p:anim>
                                    <p:animEffect transition="in" filter="fade">
                                      <p:cBhvr>
                                        <p:cTn id="68" dur="500"/>
                                        <p:tgtEl>
                                          <p:spTgt spid="26196"/>
                                        </p:tgtEl>
                                      </p:cBhvr>
                                    </p:animEffect>
                                  </p:childTnLst>
                                </p:cTn>
                              </p:par>
                            </p:childTnLst>
                          </p:cTn>
                        </p:par>
                        <p:par>
                          <p:cTn id="69" fill="hold" nodeType="afterGroup">
                            <p:stCondLst>
                              <p:cond delay="8000"/>
                            </p:stCondLst>
                            <p:childTnLst>
                              <p:par>
                                <p:cTn id="70" presetID="53" presetClass="entr" presetSubtype="0" fill="hold" grpId="0" nodeType="afterEffect">
                                  <p:stCondLst>
                                    <p:cond delay="0"/>
                                  </p:stCondLst>
                                  <p:childTnLst>
                                    <p:set>
                                      <p:cBhvr>
                                        <p:cTn id="71" dur="1" fill="hold">
                                          <p:stCondLst>
                                            <p:cond delay="0"/>
                                          </p:stCondLst>
                                        </p:cTn>
                                        <p:tgtEl>
                                          <p:spTgt spid="26197"/>
                                        </p:tgtEl>
                                        <p:attrNameLst>
                                          <p:attrName>style.visibility</p:attrName>
                                        </p:attrNameLst>
                                      </p:cBhvr>
                                      <p:to>
                                        <p:strVal val="visible"/>
                                      </p:to>
                                    </p:set>
                                    <p:anim calcmode="lin" valueType="num">
                                      <p:cBhvr>
                                        <p:cTn id="72" dur="500" fill="hold"/>
                                        <p:tgtEl>
                                          <p:spTgt spid="26197"/>
                                        </p:tgtEl>
                                        <p:attrNameLst>
                                          <p:attrName>ppt_w</p:attrName>
                                        </p:attrNameLst>
                                      </p:cBhvr>
                                      <p:tavLst>
                                        <p:tav tm="0">
                                          <p:val>
                                            <p:fltVal val="0"/>
                                          </p:val>
                                        </p:tav>
                                        <p:tav tm="100000">
                                          <p:val>
                                            <p:strVal val="#ppt_w"/>
                                          </p:val>
                                        </p:tav>
                                      </p:tavLst>
                                    </p:anim>
                                    <p:anim calcmode="lin" valueType="num">
                                      <p:cBhvr>
                                        <p:cTn id="73" dur="500" fill="hold"/>
                                        <p:tgtEl>
                                          <p:spTgt spid="26197"/>
                                        </p:tgtEl>
                                        <p:attrNameLst>
                                          <p:attrName>ppt_h</p:attrName>
                                        </p:attrNameLst>
                                      </p:cBhvr>
                                      <p:tavLst>
                                        <p:tav tm="0">
                                          <p:val>
                                            <p:fltVal val="0"/>
                                          </p:val>
                                        </p:tav>
                                        <p:tav tm="100000">
                                          <p:val>
                                            <p:strVal val="#ppt_h"/>
                                          </p:val>
                                        </p:tav>
                                      </p:tavLst>
                                    </p:anim>
                                    <p:animEffect transition="in" filter="fade">
                                      <p:cBhvr>
                                        <p:cTn id="74" dur="500"/>
                                        <p:tgtEl>
                                          <p:spTgt spid="26197"/>
                                        </p:tgtEl>
                                      </p:cBhvr>
                                    </p:animEffect>
                                  </p:childTnLst>
                                </p:cTn>
                              </p:par>
                            </p:childTnLst>
                          </p:cTn>
                        </p:par>
                        <p:par>
                          <p:cTn id="75" fill="hold" nodeType="afterGroup">
                            <p:stCondLst>
                              <p:cond delay="8500"/>
                            </p:stCondLst>
                            <p:childTnLst>
                              <p:par>
                                <p:cTn id="76" presetID="53" presetClass="entr" presetSubtype="0" fill="hold" grpId="0" nodeType="afterEffect">
                                  <p:stCondLst>
                                    <p:cond delay="0"/>
                                  </p:stCondLst>
                                  <p:childTnLst>
                                    <p:set>
                                      <p:cBhvr>
                                        <p:cTn id="77" dur="1" fill="hold">
                                          <p:stCondLst>
                                            <p:cond delay="0"/>
                                          </p:stCondLst>
                                        </p:cTn>
                                        <p:tgtEl>
                                          <p:spTgt spid="26200"/>
                                        </p:tgtEl>
                                        <p:attrNameLst>
                                          <p:attrName>style.visibility</p:attrName>
                                        </p:attrNameLst>
                                      </p:cBhvr>
                                      <p:to>
                                        <p:strVal val="visible"/>
                                      </p:to>
                                    </p:set>
                                    <p:anim calcmode="lin" valueType="num">
                                      <p:cBhvr>
                                        <p:cTn id="78" dur="500" fill="hold"/>
                                        <p:tgtEl>
                                          <p:spTgt spid="26200"/>
                                        </p:tgtEl>
                                        <p:attrNameLst>
                                          <p:attrName>ppt_w</p:attrName>
                                        </p:attrNameLst>
                                      </p:cBhvr>
                                      <p:tavLst>
                                        <p:tav tm="0">
                                          <p:val>
                                            <p:fltVal val="0"/>
                                          </p:val>
                                        </p:tav>
                                        <p:tav tm="100000">
                                          <p:val>
                                            <p:strVal val="#ppt_w"/>
                                          </p:val>
                                        </p:tav>
                                      </p:tavLst>
                                    </p:anim>
                                    <p:anim calcmode="lin" valueType="num">
                                      <p:cBhvr>
                                        <p:cTn id="79" dur="500" fill="hold"/>
                                        <p:tgtEl>
                                          <p:spTgt spid="26200"/>
                                        </p:tgtEl>
                                        <p:attrNameLst>
                                          <p:attrName>ppt_h</p:attrName>
                                        </p:attrNameLst>
                                      </p:cBhvr>
                                      <p:tavLst>
                                        <p:tav tm="0">
                                          <p:val>
                                            <p:fltVal val="0"/>
                                          </p:val>
                                        </p:tav>
                                        <p:tav tm="100000">
                                          <p:val>
                                            <p:strVal val="#ppt_h"/>
                                          </p:val>
                                        </p:tav>
                                      </p:tavLst>
                                    </p:anim>
                                    <p:animEffect transition="in" filter="fade">
                                      <p:cBhvr>
                                        <p:cTn id="80" dur="500"/>
                                        <p:tgtEl>
                                          <p:spTgt spid="26200"/>
                                        </p:tgtEl>
                                      </p:cBhvr>
                                    </p:animEffect>
                                  </p:childTnLst>
                                </p:cTn>
                              </p:par>
                            </p:childTnLst>
                          </p:cTn>
                        </p:par>
                        <p:par>
                          <p:cTn id="81" fill="hold" nodeType="afterGroup">
                            <p:stCondLst>
                              <p:cond delay="9000"/>
                            </p:stCondLst>
                            <p:childTnLst>
                              <p:par>
                                <p:cTn id="82" presetID="53" presetClass="entr" presetSubtype="0" fill="hold" grpId="0" nodeType="afterEffect">
                                  <p:stCondLst>
                                    <p:cond delay="0"/>
                                  </p:stCondLst>
                                  <p:childTnLst>
                                    <p:set>
                                      <p:cBhvr>
                                        <p:cTn id="83" dur="1" fill="hold">
                                          <p:stCondLst>
                                            <p:cond delay="0"/>
                                          </p:stCondLst>
                                        </p:cTn>
                                        <p:tgtEl>
                                          <p:spTgt spid="26201"/>
                                        </p:tgtEl>
                                        <p:attrNameLst>
                                          <p:attrName>style.visibility</p:attrName>
                                        </p:attrNameLst>
                                      </p:cBhvr>
                                      <p:to>
                                        <p:strVal val="visible"/>
                                      </p:to>
                                    </p:set>
                                    <p:anim calcmode="lin" valueType="num">
                                      <p:cBhvr>
                                        <p:cTn id="84" dur="500" fill="hold"/>
                                        <p:tgtEl>
                                          <p:spTgt spid="26201"/>
                                        </p:tgtEl>
                                        <p:attrNameLst>
                                          <p:attrName>ppt_w</p:attrName>
                                        </p:attrNameLst>
                                      </p:cBhvr>
                                      <p:tavLst>
                                        <p:tav tm="0">
                                          <p:val>
                                            <p:fltVal val="0"/>
                                          </p:val>
                                        </p:tav>
                                        <p:tav tm="100000">
                                          <p:val>
                                            <p:strVal val="#ppt_w"/>
                                          </p:val>
                                        </p:tav>
                                      </p:tavLst>
                                    </p:anim>
                                    <p:anim calcmode="lin" valueType="num">
                                      <p:cBhvr>
                                        <p:cTn id="85" dur="500" fill="hold"/>
                                        <p:tgtEl>
                                          <p:spTgt spid="26201"/>
                                        </p:tgtEl>
                                        <p:attrNameLst>
                                          <p:attrName>ppt_h</p:attrName>
                                        </p:attrNameLst>
                                      </p:cBhvr>
                                      <p:tavLst>
                                        <p:tav tm="0">
                                          <p:val>
                                            <p:fltVal val="0"/>
                                          </p:val>
                                        </p:tav>
                                        <p:tav tm="100000">
                                          <p:val>
                                            <p:strVal val="#ppt_h"/>
                                          </p:val>
                                        </p:tav>
                                      </p:tavLst>
                                    </p:anim>
                                    <p:animEffect transition="in" filter="fade">
                                      <p:cBhvr>
                                        <p:cTn id="86" dur="500"/>
                                        <p:tgtEl>
                                          <p:spTgt spid="26201"/>
                                        </p:tgtEl>
                                      </p:cBhvr>
                                    </p:animEffect>
                                  </p:childTnLst>
                                </p:cTn>
                              </p:par>
                            </p:childTnLst>
                          </p:cTn>
                        </p:par>
                        <p:par>
                          <p:cTn id="87" fill="hold" nodeType="afterGroup">
                            <p:stCondLst>
                              <p:cond delay="9500"/>
                            </p:stCondLst>
                            <p:childTnLst>
                              <p:par>
                                <p:cTn id="88" presetID="53" presetClass="entr" presetSubtype="0" fill="hold" grpId="0" nodeType="afterEffect">
                                  <p:stCondLst>
                                    <p:cond delay="0"/>
                                  </p:stCondLst>
                                  <p:childTnLst>
                                    <p:set>
                                      <p:cBhvr>
                                        <p:cTn id="89" dur="1" fill="hold">
                                          <p:stCondLst>
                                            <p:cond delay="0"/>
                                          </p:stCondLst>
                                        </p:cTn>
                                        <p:tgtEl>
                                          <p:spTgt spid="26202"/>
                                        </p:tgtEl>
                                        <p:attrNameLst>
                                          <p:attrName>style.visibility</p:attrName>
                                        </p:attrNameLst>
                                      </p:cBhvr>
                                      <p:to>
                                        <p:strVal val="visible"/>
                                      </p:to>
                                    </p:set>
                                    <p:anim calcmode="lin" valueType="num">
                                      <p:cBhvr>
                                        <p:cTn id="90" dur="500" fill="hold"/>
                                        <p:tgtEl>
                                          <p:spTgt spid="26202"/>
                                        </p:tgtEl>
                                        <p:attrNameLst>
                                          <p:attrName>ppt_w</p:attrName>
                                        </p:attrNameLst>
                                      </p:cBhvr>
                                      <p:tavLst>
                                        <p:tav tm="0">
                                          <p:val>
                                            <p:fltVal val="0"/>
                                          </p:val>
                                        </p:tav>
                                        <p:tav tm="100000">
                                          <p:val>
                                            <p:strVal val="#ppt_w"/>
                                          </p:val>
                                        </p:tav>
                                      </p:tavLst>
                                    </p:anim>
                                    <p:anim calcmode="lin" valueType="num">
                                      <p:cBhvr>
                                        <p:cTn id="91" dur="500" fill="hold"/>
                                        <p:tgtEl>
                                          <p:spTgt spid="26202"/>
                                        </p:tgtEl>
                                        <p:attrNameLst>
                                          <p:attrName>ppt_h</p:attrName>
                                        </p:attrNameLst>
                                      </p:cBhvr>
                                      <p:tavLst>
                                        <p:tav tm="0">
                                          <p:val>
                                            <p:fltVal val="0"/>
                                          </p:val>
                                        </p:tav>
                                        <p:tav tm="100000">
                                          <p:val>
                                            <p:strVal val="#ppt_h"/>
                                          </p:val>
                                        </p:tav>
                                      </p:tavLst>
                                    </p:anim>
                                    <p:animEffect transition="in" filter="fade">
                                      <p:cBhvr>
                                        <p:cTn id="92" dur="500"/>
                                        <p:tgtEl>
                                          <p:spTgt spid="26202"/>
                                        </p:tgtEl>
                                      </p:cBhvr>
                                    </p:animEffect>
                                  </p:childTnLst>
                                </p:cTn>
                              </p:par>
                            </p:childTnLst>
                          </p:cTn>
                        </p:par>
                        <p:par>
                          <p:cTn id="93" fill="hold" nodeType="afterGroup">
                            <p:stCondLst>
                              <p:cond delay="10000"/>
                            </p:stCondLst>
                            <p:childTnLst>
                              <p:par>
                                <p:cTn id="94" presetID="53" presetClass="entr" presetSubtype="0" fill="hold" grpId="0" nodeType="afterEffect">
                                  <p:stCondLst>
                                    <p:cond delay="0"/>
                                  </p:stCondLst>
                                  <p:childTnLst>
                                    <p:set>
                                      <p:cBhvr>
                                        <p:cTn id="95" dur="1" fill="hold">
                                          <p:stCondLst>
                                            <p:cond delay="0"/>
                                          </p:stCondLst>
                                        </p:cTn>
                                        <p:tgtEl>
                                          <p:spTgt spid="26203"/>
                                        </p:tgtEl>
                                        <p:attrNameLst>
                                          <p:attrName>style.visibility</p:attrName>
                                        </p:attrNameLst>
                                      </p:cBhvr>
                                      <p:to>
                                        <p:strVal val="visible"/>
                                      </p:to>
                                    </p:set>
                                    <p:anim calcmode="lin" valueType="num">
                                      <p:cBhvr>
                                        <p:cTn id="96" dur="500" fill="hold"/>
                                        <p:tgtEl>
                                          <p:spTgt spid="26203"/>
                                        </p:tgtEl>
                                        <p:attrNameLst>
                                          <p:attrName>ppt_w</p:attrName>
                                        </p:attrNameLst>
                                      </p:cBhvr>
                                      <p:tavLst>
                                        <p:tav tm="0">
                                          <p:val>
                                            <p:fltVal val="0"/>
                                          </p:val>
                                        </p:tav>
                                        <p:tav tm="100000">
                                          <p:val>
                                            <p:strVal val="#ppt_w"/>
                                          </p:val>
                                        </p:tav>
                                      </p:tavLst>
                                    </p:anim>
                                    <p:anim calcmode="lin" valueType="num">
                                      <p:cBhvr>
                                        <p:cTn id="97" dur="500" fill="hold"/>
                                        <p:tgtEl>
                                          <p:spTgt spid="26203"/>
                                        </p:tgtEl>
                                        <p:attrNameLst>
                                          <p:attrName>ppt_h</p:attrName>
                                        </p:attrNameLst>
                                      </p:cBhvr>
                                      <p:tavLst>
                                        <p:tav tm="0">
                                          <p:val>
                                            <p:fltVal val="0"/>
                                          </p:val>
                                        </p:tav>
                                        <p:tav tm="100000">
                                          <p:val>
                                            <p:strVal val="#ppt_h"/>
                                          </p:val>
                                        </p:tav>
                                      </p:tavLst>
                                    </p:anim>
                                    <p:animEffect transition="in" filter="fade">
                                      <p:cBhvr>
                                        <p:cTn id="98" dur="500"/>
                                        <p:tgtEl>
                                          <p:spTgt spid="26203"/>
                                        </p:tgtEl>
                                      </p:cBhvr>
                                    </p:animEffect>
                                  </p:childTnLst>
                                </p:cTn>
                              </p:par>
                            </p:childTnLst>
                          </p:cTn>
                        </p:par>
                        <p:par>
                          <p:cTn id="99" fill="hold" nodeType="afterGroup">
                            <p:stCondLst>
                              <p:cond delay="10500"/>
                            </p:stCondLst>
                            <p:childTnLst>
                              <p:par>
                                <p:cTn id="100" presetID="53" presetClass="entr" presetSubtype="0" fill="hold" grpId="0" nodeType="afterEffect">
                                  <p:stCondLst>
                                    <p:cond delay="0"/>
                                  </p:stCondLst>
                                  <p:childTnLst>
                                    <p:set>
                                      <p:cBhvr>
                                        <p:cTn id="101" dur="1" fill="hold">
                                          <p:stCondLst>
                                            <p:cond delay="0"/>
                                          </p:stCondLst>
                                        </p:cTn>
                                        <p:tgtEl>
                                          <p:spTgt spid="26204"/>
                                        </p:tgtEl>
                                        <p:attrNameLst>
                                          <p:attrName>style.visibility</p:attrName>
                                        </p:attrNameLst>
                                      </p:cBhvr>
                                      <p:to>
                                        <p:strVal val="visible"/>
                                      </p:to>
                                    </p:set>
                                    <p:anim calcmode="lin" valueType="num">
                                      <p:cBhvr>
                                        <p:cTn id="102" dur="500" fill="hold"/>
                                        <p:tgtEl>
                                          <p:spTgt spid="26204"/>
                                        </p:tgtEl>
                                        <p:attrNameLst>
                                          <p:attrName>ppt_w</p:attrName>
                                        </p:attrNameLst>
                                      </p:cBhvr>
                                      <p:tavLst>
                                        <p:tav tm="0">
                                          <p:val>
                                            <p:fltVal val="0"/>
                                          </p:val>
                                        </p:tav>
                                        <p:tav tm="100000">
                                          <p:val>
                                            <p:strVal val="#ppt_w"/>
                                          </p:val>
                                        </p:tav>
                                      </p:tavLst>
                                    </p:anim>
                                    <p:anim calcmode="lin" valueType="num">
                                      <p:cBhvr>
                                        <p:cTn id="103" dur="500" fill="hold"/>
                                        <p:tgtEl>
                                          <p:spTgt spid="26204"/>
                                        </p:tgtEl>
                                        <p:attrNameLst>
                                          <p:attrName>ppt_h</p:attrName>
                                        </p:attrNameLst>
                                      </p:cBhvr>
                                      <p:tavLst>
                                        <p:tav tm="0">
                                          <p:val>
                                            <p:fltVal val="0"/>
                                          </p:val>
                                        </p:tav>
                                        <p:tav tm="100000">
                                          <p:val>
                                            <p:strVal val="#ppt_h"/>
                                          </p:val>
                                        </p:tav>
                                      </p:tavLst>
                                    </p:anim>
                                    <p:animEffect transition="in" filter="fade">
                                      <p:cBhvr>
                                        <p:cTn id="104" dur="500"/>
                                        <p:tgtEl>
                                          <p:spTgt spid="26204"/>
                                        </p:tgtEl>
                                      </p:cBhvr>
                                    </p:animEffect>
                                  </p:childTnLst>
                                </p:cTn>
                              </p:par>
                            </p:childTnLst>
                          </p:cTn>
                        </p:par>
                        <p:par>
                          <p:cTn id="105" fill="hold" nodeType="afterGroup">
                            <p:stCondLst>
                              <p:cond delay="11000"/>
                            </p:stCondLst>
                            <p:childTnLst>
                              <p:par>
                                <p:cTn id="106" presetID="53" presetClass="entr" presetSubtype="0" fill="hold" grpId="0" nodeType="afterEffect">
                                  <p:stCondLst>
                                    <p:cond delay="0"/>
                                  </p:stCondLst>
                                  <p:childTnLst>
                                    <p:set>
                                      <p:cBhvr>
                                        <p:cTn id="107" dur="1" fill="hold">
                                          <p:stCondLst>
                                            <p:cond delay="0"/>
                                          </p:stCondLst>
                                        </p:cTn>
                                        <p:tgtEl>
                                          <p:spTgt spid="26205"/>
                                        </p:tgtEl>
                                        <p:attrNameLst>
                                          <p:attrName>style.visibility</p:attrName>
                                        </p:attrNameLst>
                                      </p:cBhvr>
                                      <p:to>
                                        <p:strVal val="visible"/>
                                      </p:to>
                                    </p:set>
                                    <p:anim calcmode="lin" valueType="num">
                                      <p:cBhvr>
                                        <p:cTn id="108" dur="500" fill="hold"/>
                                        <p:tgtEl>
                                          <p:spTgt spid="26205"/>
                                        </p:tgtEl>
                                        <p:attrNameLst>
                                          <p:attrName>ppt_w</p:attrName>
                                        </p:attrNameLst>
                                      </p:cBhvr>
                                      <p:tavLst>
                                        <p:tav tm="0">
                                          <p:val>
                                            <p:fltVal val="0"/>
                                          </p:val>
                                        </p:tav>
                                        <p:tav tm="100000">
                                          <p:val>
                                            <p:strVal val="#ppt_w"/>
                                          </p:val>
                                        </p:tav>
                                      </p:tavLst>
                                    </p:anim>
                                    <p:anim calcmode="lin" valueType="num">
                                      <p:cBhvr>
                                        <p:cTn id="109" dur="500" fill="hold"/>
                                        <p:tgtEl>
                                          <p:spTgt spid="26205"/>
                                        </p:tgtEl>
                                        <p:attrNameLst>
                                          <p:attrName>ppt_h</p:attrName>
                                        </p:attrNameLst>
                                      </p:cBhvr>
                                      <p:tavLst>
                                        <p:tav tm="0">
                                          <p:val>
                                            <p:fltVal val="0"/>
                                          </p:val>
                                        </p:tav>
                                        <p:tav tm="100000">
                                          <p:val>
                                            <p:strVal val="#ppt_h"/>
                                          </p:val>
                                        </p:tav>
                                      </p:tavLst>
                                    </p:anim>
                                    <p:animEffect transition="in" filter="fade">
                                      <p:cBhvr>
                                        <p:cTn id="110" dur="500"/>
                                        <p:tgtEl>
                                          <p:spTgt spid="26205"/>
                                        </p:tgtEl>
                                      </p:cBhvr>
                                    </p:animEffect>
                                  </p:childTnLst>
                                </p:cTn>
                              </p:par>
                            </p:childTnLst>
                          </p:cTn>
                        </p:par>
                        <p:par>
                          <p:cTn id="111" fill="hold" nodeType="afterGroup">
                            <p:stCondLst>
                              <p:cond delay="11500"/>
                            </p:stCondLst>
                            <p:childTnLst>
                              <p:par>
                                <p:cTn id="112" presetID="53" presetClass="entr" presetSubtype="0" fill="hold" grpId="0" nodeType="afterEffect">
                                  <p:stCondLst>
                                    <p:cond delay="0"/>
                                  </p:stCondLst>
                                  <p:childTnLst>
                                    <p:set>
                                      <p:cBhvr>
                                        <p:cTn id="113" dur="1" fill="hold">
                                          <p:stCondLst>
                                            <p:cond delay="0"/>
                                          </p:stCondLst>
                                        </p:cTn>
                                        <p:tgtEl>
                                          <p:spTgt spid="26206"/>
                                        </p:tgtEl>
                                        <p:attrNameLst>
                                          <p:attrName>style.visibility</p:attrName>
                                        </p:attrNameLst>
                                      </p:cBhvr>
                                      <p:to>
                                        <p:strVal val="visible"/>
                                      </p:to>
                                    </p:set>
                                    <p:anim calcmode="lin" valueType="num">
                                      <p:cBhvr>
                                        <p:cTn id="114" dur="500" fill="hold"/>
                                        <p:tgtEl>
                                          <p:spTgt spid="26206"/>
                                        </p:tgtEl>
                                        <p:attrNameLst>
                                          <p:attrName>ppt_w</p:attrName>
                                        </p:attrNameLst>
                                      </p:cBhvr>
                                      <p:tavLst>
                                        <p:tav tm="0">
                                          <p:val>
                                            <p:fltVal val="0"/>
                                          </p:val>
                                        </p:tav>
                                        <p:tav tm="100000">
                                          <p:val>
                                            <p:strVal val="#ppt_w"/>
                                          </p:val>
                                        </p:tav>
                                      </p:tavLst>
                                    </p:anim>
                                    <p:anim calcmode="lin" valueType="num">
                                      <p:cBhvr>
                                        <p:cTn id="115" dur="500" fill="hold"/>
                                        <p:tgtEl>
                                          <p:spTgt spid="26206"/>
                                        </p:tgtEl>
                                        <p:attrNameLst>
                                          <p:attrName>ppt_h</p:attrName>
                                        </p:attrNameLst>
                                      </p:cBhvr>
                                      <p:tavLst>
                                        <p:tav tm="0">
                                          <p:val>
                                            <p:fltVal val="0"/>
                                          </p:val>
                                        </p:tav>
                                        <p:tav tm="100000">
                                          <p:val>
                                            <p:strVal val="#ppt_h"/>
                                          </p:val>
                                        </p:tav>
                                      </p:tavLst>
                                    </p:anim>
                                    <p:animEffect transition="in" filter="fade">
                                      <p:cBhvr>
                                        <p:cTn id="116" dur="500"/>
                                        <p:tgtEl>
                                          <p:spTgt spid="26206"/>
                                        </p:tgtEl>
                                      </p:cBhvr>
                                    </p:animEffect>
                                  </p:childTnLst>
                                </p:cTn>
                              </p:par>
                            </p:childTnLst>
                          </p:cTn>
                        </p:par>
                        <p:par>
                          <p:cTn id="117" fill="hold" nodeType="afterGroup">
                            <p:stCondLst>
                              <p:cond delay="12000"/>
                            </p:stCondLst>
                            <p:childTnLst>
                              <p:par>
                                <p:cTn id="118" presetID="2" presetClass="entr" presetSubtype="4" fill="hold" grpId="0" nodeType="afterEffect">
                                  <p:stCondLst>
                                    <p:cond delay="0"/>
                                  </p:stCondLst>
                                  <p:childTnLst>
                                    <p:set>
                                      <p:cBhvr>
                                        <p:cTn id="119" dur="1" fill="hold">
                                          <p:stCondLst>
                                            <p:cond delay="0"/>
                                          </p:stCondLst>
                                        </p:cTn>
                                        <p:tgtEl>
                                          <p:spTgt spid="26188"/>
                                        </p:tgtEl>
                                        <p:attrNameLst>
                                          <p:attrName>style.visibility</p:attrName>
                                        </p:attrNameLst>
                                      </p:cBhvr>
                                      <p:to>
                                        <p:strVal val="visible"/>
                                      </p:to>
                                    </p:set>
                                    <p:anim calcmode="lin" valueType="num">
                                      <p:cBhvr additive="base">
                                        <p:cTn id="120" dur="2000" fill="hold"/>
                                        <p:tgtEl>
                                          <p:spTgt spid="26188"/>
                                        </p:tgtEl>
                                        <p:attrNameLst>
                                          <p:attrName>ppt_x</p:attrName>
                                        </p:attrNameLst>
                                      </p:cBhvr>
                                      <p:tavLst>
                                        <p:tav tm="0">
                                          <p:val>
                                            <p:strVal val="#ppt_x"/>
                                          </p:val>
                                        </p:tav>
                                        <p:tav tm="100000">
                                          <p:val>
                                            <p:strVal val="#ppt_x"/>
                                          </p:val>
                                        </p:tav>
                                      </p:tavLst>
                                    </p:anim>
                                    <p:anim calcmode="lin" valueType="num">
                                      <p:cBhvr additive="base">
                                        <p:cTn id="121" dur="2000" fill="hold"/>
                                        <p:tgtEl>
                                          <p:spTgt spid="26188"/>
                                        </p:tgtEl>
                                        <p:attrNameLst>
                                          <p:attrName>ppt_y</p:attrName>
                                        </p:attrNameLst>
                                      </p:cBhvr>
                                      <p:tavLst>
                                        <p:tav tm="0">
                                          <p:val>
                                            <p:strVal val="1+#ppt_h/2"/>
                                          </p:val>
                                        </p:tav>
                                        <p:tav tm="100000">
                                          <p:val>
                                            <p:strVal val="#ppt_y"/>
                                          </p:val>
                                        </p:tav>
                                      </p:tavLst>
                                    </p:anim>
                                  </p:childTnLst>
                                </p:cTn>
                              </p:par>
                            </p:childTnLst>
                          </p:cTn>
                        </p:par>
                        <p:par>
                          <p:cTn id="122" fill="hold" nodeType="afterGroup">
                            <p:stCondLst>
                              <p:cond delay="14000"/>
                            </p:stCondLst>
                            <p:childTnLst>
                              <p:par>
                                <p:cTn id="123" presetID="10" presetClass="exit" presetSubtype="0" fill="hold" nodeType="afterEffect">
                                  <p:stCondLst>
                                    <p:cond delay="0"/>
                                  </p:stCondLst>
                                  <p:childTnLst>
                                    <p:animEffect transition="out" filter="fade">
                                      <p:cBhvr>
                                        <p:cTn id="124" dur="2000"/>
                                        <p:tgtEl>
                                          <p:spTgt spid="26210"/>
                                        </p:tgtEl>
                                      </p:cBhvr>
                                    </p:animEffect>
                                    <p:set>
                                      <p:cBhvr>
                                        <p:cTn id="125" dur="1" fill="hold">
                                          <p:stCondLst>
                                            <p:cond delay="1999"/>
                                          </p:stCondLst>
                                        </p:cTn>
                                        <p:tgtEl>
                                          <p:spTgt spid="26210"/>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26208"/>
                                        </p:tgtEl>
                                      </p:cBhvr>
                                    </p:animEffect>
                                    <p:set>
                                      <p:cBhvr>
                                        <p:cTn id="128" dur="1" fill="hold">
                                          <p:stCondLst>
                                            <p:cond delay="1999"/>
                                          </p:stCondLst>
                                        </p:cTn>
                                        <p:tgtEl>
                                          <p:spTgt spid="262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88" grpId="0" animBg="1"/>
      <p:bldP spid="26189" grpId="0" animBg="1"/>
      <p:bldP spid="26190" grpId="0" animBg="1"/>
      <p:bldP spid="26191" grpId="0" animBg="1"/>
      <p:bldP spid="26192" grpId="0" animBg="1"/>
      <p:bldP spid="26193" grpId="0" animBg="1"/>
      <p:bldP spid="26194" grpId="0" animBg="1"/>
      <p:bldP spid="26195" grpId="0" animBg="1"/>
      <p:bldP spid="26196" grpId="0" animBg="1"/>
      <p:bldP spid="26197" grpId="0" animBg="1"/>
      <p:bldP spid="26200" grpId="0" animBg="1"/>
      <p:bldP spid="26201" grpId="0" animBg="1"/>
      <p:bldP spid="26202" grpId="0" animBg="1"/>
      <p:bldP spid="26203" grpId="0" animBg="1"/>
      <p:bldP spid="26204" grpId="0" animBg="1"/>
      <p:bldP spid="26205" grpId="0" animBg="1"/>
      <p:bldP spid="262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13315"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1331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CEC195-C2FB-4BEC-87B5-67CE3DF8E66B}" type="slidenum">
              <a:rPr lang="nl-NL"/>
              <a:pPr eaLnBrk="1" hangingPunct="1"/>
              <a:t>6</a:t>
            </a:fld>
            <a:endParaRPr lang="nl-NL"/>
          </a:p>
        </p:txBody>
      </p:sp>
      <p:pic>
        <p:nvPicPr>
          <p:cNvPr id="18444" name="Picture 12" descr="MPj04395470000[1]"/>
          <p:cNvPicPr>
            <a:picLocks noChangeAspect="1" noChangeArrowheads="1"/>
          </p:cNvPicPr>
          <p:nvPr/>
        </p:nvPicPr>
        <p:blipFill>
          <a:blip r:embed="rId3">
            <a:lum bright="32000"/>
            <a:extLst>
              <a:ext uri="{28A0092B-C50C-407E-A947-70E740481C1C}">
                <a14:useLocalDpi xmlns:a14="http://schemas.microsoft.com/office/drawing/2010/main" val="0"/>
              </a:ext>
            </a:extLst>
          </a:blip>
          <a:srcRect/>
          <a:stretch>
            <a:fillRect/>
          </a:stretch>
        </p:blipFill>
        <p:spPr bwMode="auto">
          <a:xfrm>
            <a:off x="0" y="0"/>
            <a:ext cx="10364788"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j04260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88" y="4765675"/>
            <a:ext cx="15652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j04230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457200"/>
            <a:ext cx="251618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j04260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38" y="263525"/>
            <a:ext cx="1676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j02505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8875" y="4498975"/>
            <a:ext cx="25146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Oval 8" descr="Brede diagonaal omhoog"/>
          <p:cNvSpPr>
            <a:spLocks noChangeArrowheads="1"/>
          </p:cNvSpPr>
          <p:nvPr/>
        </p:nvSpPr>
        <p:spPr bwMode="auto">
          <a:xfrm>
            <a:off x="2533650" y="1724025"/>
            <a:ext cx="5186363" cy="3806825"/>
          </a:xfrm>
          <a:prstGeom prst="ellipse">
            <a:avLst/>
          </a:prstGeom>
          <a:pattFill prst="wdUpDiag">
            <a:fgClr>
              <a:srgbClr val="94F6A7">
                <a:alpha val="52000"/>
              </a:srgbClr>
            </a:fgClr>
            <a:bgClr>
              <a:schemeClr val="bg1">
                <a:alpha val="52000"/>
              </a:schemeClr>
            </a:bgClr>
          </a:pattFill>
          <a:ln w="9525">
            <a:noFill/>
            <a:round/>
            <a:headEnd/>
            <a:tailEnd/>
          </a:ln>
          <a:effectLst/>
        </p:spPr>
        <p:txBody>
          <a:bodyPr wrap="none" anchor="ctr"/>
          <a:lstStyle/>
          <a:p>
            <a:pPr algn="ctr">
              <a:defRPr/>
            </a:pPr>
            <a:r>
              <a:rPr lang="nl-NL" sz="3600">
                <a:solidFill>
                  <a:srgbClr val="E70F14"/>
                </a:solidFill>
                <a:effectLst>
                  <a:outerShdw blurRad="38100" dist="38100" dir="2700000" algn="tl">
                    <a:srgbClr val="C0C0C0"/>
                  </a:outerShdw>
                </a:effectLst>
              </a:rPr>
              <a:t>verwerken</a:t>
            </a:r>
          </a:p>
        </p:txBody>
      </p:sp>
      <p:sp>
        <p:nvSpPr>
          <p:cNvPr id="13323" name="Text Box 9"/>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spTree>
    <p:extLst>
      <p:ext uri="{BB962C8B-B14F-4D97-AF65-F5344CB8AC3E}">
        <p14:creationId xmlns:p14="http://schemas.microsoft.com/office/powerpoint/2010/main" val="1544105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8444"/>
                                        </p:tgtEl>
                                        <p:attrNameLst>
                                          <p:attrName>style.visibility</p:attrName>
                                        </p:attrNameLst>
                                      </p:cBhvr>
                                      <p:to>
                                        <p:strVal val="visible"/>
                                      </p:to>
                                    </p:set>
                                    <p:anim calcmode="lin" valueType="num">
                                      <p:cBhvr>
                                        <p:cTn id="7" dur="2000" fill="hold"/>
                                        <p:tgtEl>
                                          <p:spTgt spid="18444"/>
                                        </p:tgtEl>
                                        <p:attrNameLst>
                                          <p:attrName>ppt_w</p:attrName>
                                        </p:attrNameLst>
                                      </p:cBhvr>
                                      <p:tavLst>
                                        <p:tav tm="0">
                                          <p:val>
                                            <p:fltVal val="0"/>
                                          </p:val>
                                        </p:tav>
                                        <p:tav tm="100000">
                                          <p:val>
                                            <p:strVal val="#ppt_w"/>
                                          </p:val>
                                        </p:tav>
                                      </p:tavLst>
                                    </p:anim>
                                    <p:anim calcmode="lin" valueType="num">
                                      <p:cBhvr>
                                        <p:cTn id="8" dur="2000" fill="hold"/>
                                        <p:tgtEl>
                                          <p:spTgt spid="18444"/>
                                        </p:tgtEl>
                                        <p:attrNameLst>
                                          <p:attrName>ppt_h</p:attrName>
                                        </p:attrNameLst>
                                      </p:cBhvr>
                                      <p:tavLst>
                                        <p:tav tm="0">
                                          <p:val>
                                            <p:fltVal val="0"/>
                                          </p:val>
                                        </p:tav>
                                        <p:tav tm="100000">
                                          <p:val>
                                            <p:strVal val="#ppt_h"/>
                                          </p:val>
                                        </p:tav>
                                      </p:tavLst>
                                    </p:anim>
                                    <p:animEffect transition="in" filter="fade">
                                      <p:cBhvr>
                                        <p:cTn id="9" dur="2000"/>
                                        <p:tgtEl>
                                          <p:spTgt spid="18444"/>
                                        </p:tgtEl>
                                      </p:cBhvr>
                                    </p:animEffect>
                                  </p:childTnLst>
                                </p:cTn>
                              </p:par>
                            </p:childTnLst>
                          </p:cTn>
                        </p:par>
                        <p:par>
                          <p:cTn id="10" fill="hold" nodeType="afterGroup">
                            <p:stCondLst>
                              <p:cond delay="2000"/>
                            </p:stCondLst>
                            <p:childTnLst>
                              <p:par>
                                <p:cTn id="11" presetID="2" presetClass="entr" presetSubtype="9" fill="hold" nodeType="after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additive="base">
                                        <p:cTn id="13" dur="2000" fill="hold"/>
                                        <p:tgtEl>
                                          <p:spTgt spid="18437"/>
                                        </p:tgtEl>
                                        <p:attrNameLst>
                                          <p:attrName>ppt_x</p:attrName>
                                        </p:attrNameLst>
                                      </p:cBhvr>
                                      <p:tavLst>
                                        <p:tav tm="0">
                                          <p:val>
                                            <p:strVal val="0-#ppt_w/2"/>
                                          </p:val>
                                        </p:tav>
                                        <p:tav tm="100000">
                                          <p:val>
                                            <p:strVal val="#ppt_x"/>
                                          </p:val>
                                        </p:tav>
                                      </p:tavLst>
                                    </p:anim>
                                    <p:anim calcmode="lin" valueType="num">
                                      <p:cBhvr additive="base">
                                        <p:cTn id="14" dur="2000" fill="hold"/>
                                        <p:tgtEl>
                                          <p:spTgt spid="18437"/>
                                        </p:tgtEl>
                                        <p:attrNameLst>
                                          <p:attrName>ppt_y</p:attrName>
                                        </p:attrNameLst>
                                      </p:cBhvr>
                                      <p:tavLst>
                                        <p:tav tm="0">
                                          <p:val>
                                            <p:strVal val="0-#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additive="base">
                                        <p:cTn id="17" dur="2000" fill="hold"/>
                                        <p:tgtEl>
                                          <p:spTgt spid="18435"/>
                                        </p:tgtEl>
                                        <p:attrNameLst>
                                          <p:attrName>ppt_x</p:attrName>
                                        </p:attrNameLst>
                                      </p:cBhvr>
                                      <p:tavLst>
                                        <p:tav tm="0">
                                          <p:val>
                                            <p:strVal val="0-#ppt_w/2"/>
                                          </p:val>
                                        </p:tav>
                                        <p:tav tm="100000">
                                          <p:val>
                                            <p:strVal val="#ppt_x"/>
                                          </p:val>
                                        </p:tav>
                                      </p:tavLst>
                                    </p:anim>
                                    <p:anim calcmode="lin" valueType="num">
                                      <p:cBhvr additive="base">
                                        <p:cTn id="18" dur="2000" fill="hold"/>
                                        <p:tgtEl>
                                          <p:spTgt spid="18435"/>
                                        </p:tgtEl>
                                        <p:attrNameLst>
                                          <p:attrName>ppt_y</p:attrName>
                                        </p:attrNameLst>
                                      </p:cBhvr>
                                      <p:tavLst>
                                        <p:tav tm="0">
                                          <p:val>
                                            <p:strVal val="1+#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8436"/>
                                        </p:tgtEl>
                                        <p:attrNameLst>
                                          <p:attrName>style.visibility</p:attrName>
                                        </p:attrNameLst>
                                      </p:cBhvr>
                                      <p:to>
                                        <p:strVal val="visible"/>
                                      </p:to>
                                    </p:set>
                                    <p:anim calcmode="lin" valueType="num">
                                      <p:cBhvr additive="base">
                                        <p:cTn id="21" dur="2000" fill="hold"/>
                                        <p:tgtEl>
                                          <p:spTgt spid="18436"/>
                                        </p:tgtEl>
                                        <p:attrNameLst>
                                          <p:attrName>ppt_x</p:attrName>
                                        </p:attrNameLst>
                                      </p:cBhvr>
                                      <p:tavLst>
                                        <p:tav tm="0">
                                          <p:val>
                                            <p:strVal val="1+#ppt_w/2"/>
                                          </p:val>
                                        </p:tav>
                                        <p:tav tm="100000">
                                          <p:val>
                                            <p:strVal val="#ppt_x"/>
                                          </p:val>
                                        </p:tav>
                                      </p:tavLst>
                                    </p:anim>
                                    <p:anim calcmode="lin" valueType="num">
                                      <p:cBhvr additive="base">
                                        <p:cTn id="22" dur="2000" fill="hold"/>
                                        <p:tgtEl>
                                          <p:spTgt spid="18436"/>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additive="base">
                                        <p:cTn id="25" dur="1000" fill="hold"/>
                                        <p:tgtEl>
                                          <p:spTgt spid="18438"/>
                                        </p:tgtEl>
                                        <p:attrNameLst>
                                          <p:attrName>ppt_x</p:attrName>
                                        </p:attrNameLst>
                                      </p:cBhvr>
                                      <p:tavLst>
                                        <p:tav tm="0">
                                          <p:val>
                                            <p:strVal val="1+#ppt_w/2"/>
                                          </p:val>
                                        </p:tav>
                                        <p:tav tm="100000">
                                          <p:val>
                                            <p:strVal val="#ppt_x"/>
                                          </p:val>
                                        </p:tav>
                                      </p:tavLst>
                                    </p:anim>
                                    <p:anim calcmode="lin" valueType="num">
                                      <p:cBhvr additive="base">
                                        <p:cTn id="26" dur="1000" fill="hold"/>
                                        <p:tgtEl>
                                          <p:spTgt spid="18438"/>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4000"/>
                            </p:stCondLst>
                            <p:childTnLst>
                              <p:par>
                                <p:cTn id="28" presetID="53" presetClass="entr" presetSubtype="0" fill="hold" grpId="0" nodeType="afterEffect">
                                  <p:stCondLst>
                                    <p:cond delay="0"/>
                                  </p:stCondLst>
                                  <p:childTnLst>
                                    <p:set>
                                      <p:cBhvr>
                                        <p:cTn id="29" dur="1" fill="hold">
                                          <p:stCondLst>
                                            <p:cond delay="0"/>
                                          </p:stCondLst>
                                        </p:cTn>
                                        <p:tgtEl>
                                          <p:spTgt spid="18440"/>
                                        </p:tgtEl>
                                        <p:attrNameLst>
                                          <p:attrName>style.visibility</p:attrName>
                                        </p:attrNameLst>
                                      </p:cBhvr>
                                      <p:to>
                                        <p:strVal val="visible"/>
                                      </p:to>
                                    </p:set>
                                    <p:anim calcmode="lin" valueType="num">
                                      <p:cBhvr>
                                        <p:cTn id="30" dur="2000" fill="hold"/>
                                        <p:tgtEl>
                                          <p:spTgt spid="18440"/>
                                        </p:tgtEl>
                                        <p:attrNameLst>
                                          <p:attrName>ppt_w</p:attrName>
                                        </p:attrNameLst>
                                      </p:cBhvr>
                                      <p:tavLst>
                                        <p:tav tm="0">
                                          <p:val>
                                            <p:fltVal val="0"/>
                                          </p:val>
                                        </p:tav>
                                        <p:tav tm="100000">
                                          <p:val>
                                            <p:strVal val="#ppt_w"/>
                                          </p:val>
                                        </p:tav>
                                      </p:tavLst>
                                    </p:anim>
                                    <p:anim calcmode="lin" valueType="num">
                                      <p:cBhvr>
                                        <p:cTn id="31" dur="2000" fill="hold"/>
                                        <p:tgtEl>
                                          <p:spTgt spid="18440"/>
                                        </p:tgtEl>
                                        <p:attrNameLst>
                                          <p:attrName>ppt_h</p:attrName>
                                        </p:attrNameLst>
                                      </p:cBhvr>
                                      <p:tavLst>
                                        <p:tav tm="0">
                                          <p:val>
                                            <p:fltVal val="0"/>
                                          </p:val>
                                        </p:tav>
                                        <p:tav tm="100000">
                                          <p:val>
                                            <p:strVal val="#ppt_h"/>
                                          </p:val>
                                        </p:tav>
                                      </p:tavLst>
                                    </p:anim>
                                    <p:animEffect transition="in" filter="fade">
                                      <p:cBhvr>
                                        <p:cTn id="32" dur="2000"/>
                                        <p:tgtEl>
                                          <p:spTgt spid="18440"/>
                                        </p:tgtEl>
                                      </p:cBhvr>
                                    </p:animEffect>
                                  </p:childTnLst>
                                </p:cTn>
                              </p:par>
                            </p:childTnLst>
                          </p:cTn>
                        </p:par>
                        <p:par>
                          <p:cTn id="33" fill="hold" nodeType="afterGroup">
                            <p:stCondLst>
                              <p:cond delay="6000"/>
                            </p:stCondLst>
                            <p:childTnLst>
                              <p:par>
                                <p:cTn id="34" presetID="53" presetClass="exit" presetSubtype="0" fill="hold" nodeType="afterEffect">
                                  <p:stCondLst>
                                    <p:cond delay="0"/>
                                  </p:stCondLst>
                                  <p:childTnLst>
                                    <p:anim calcmode="lin" valueType="num">
                                      <p:cBhvr>
                                        <p:cTn id="35" dur="2000"/>
                                        <p:tgtEl>
                                          <p:spTgt spid="18437"/>
                                        </p:tgtEl>
                                        <p:attrNameLst>
                                          <p:attrName>ppt_w</p:attrName>
                                        </p:attrNameLst>
                                      </p:cBhvr>
                                      <p:tavLst>
                                        <p:tav tm="0">
                                          <p:val>
                                            <p:strVal val="ppt_w"/>
                                          </p:val>
                                        </p:tav>
                                        <p:tav tm="100000">
                                          <p:val>
                                            <p:fltVal val="0"/>
                                          </p:val>
                                        </p:tav>
                                      </p:tavLst>
                                    </p:anim>
                                    <p:anim calcmode="lin" valueType="num">
                                      <p:cBhvr>
                                        <p:cTn id="36" dur="2000"/>
                                        <p:tgtEl>
                                          <p:spTgt spid="18437"/>
                                        </p:tgtEl>
                                        <p:attrNameLst>
                                          <p:attrName>ppt_h</p:attrName>
                                        </p:attrNameLst>
                                      </p:cBhvr>
                                      <p:tavLst>
                                        <p:tav tm="0">
                                          <p:val>
                                            <p:strVal val="ppt_h"/>
                                          </p:val>
                                        </p:tav>
                                        <p:tav tm="100000">
                                          <p:val>
                                            <p:fltVal val="0"/>
                                          </p:val>
                                        </p:tav>
                                      </p:tavLst>
                                    </p:anim>
                                    <p:animEffect transition="out" filter="fade">
                                      <p:cBhvr>
                                        <p:cTn id="37" dur="2000"/>
                                        <p:tgtEl>
                                          <p:spTgt spid="18437"/>
                                        </p:tgtEl>
                                      </p:cBhvr>
                                    </p:animEffect>
                                    <p:set>
                                      <p:cBhvr>
                                        <p:cTn id="38" dur="1" fill="hold">
                                          <p:stCondLst>
                                            <p:cond delay="1999"/>
                                          </p:stCondLst>
                                        </p:cTn>
                                        <p:tgtEl>
                                          <p:spTgt spid="18437"/>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2000"/>
                                        <p:tgtEl>
                                          <p:spTgt spid="18436"/>
                                        </p:tgtEl>
                                        <p:attrNameLst>
                                          <p:attrName>ppt_w</p:attrName>
                                        </p:attrNameLst>
                                      </p:cBhvr>
                                      <p:tavLst>
                                        <p:tav tm="0">
                                          <p:val>
                                            <p:strVal val="ppt_w"/>
                                          </p:val>
                                        </p:tav>
                                        <p:tav tm="100000">
                                          <p:val>
                                            <p:fltVal val="0"/>
                                          </p:val>
                                        </p:tav>
                                      </p:tavLst>
                                    </p:anim>
                                    <p:anim calcmode="lin" valueType="num">
                                      <p:cBhvr>
                                        <p:cTn id="41" dur="2000"/>
                                        <p:tgtEl>
                                          <p:spTgt spid="18436"/>
                                        </p:tgtEl>
                                        <p:attrNameLst>
                                          <p:attrName>ppt_h</p:attrName>
                                        </p:attrNameLst>
                                      </p:cBhvr>
                                      <p:tavLst>
                                        <p:tav tm="0">
                                          <p:val>
                                            <p:strVal val="ppt_h"/>
                                          </p:val>
                                        </p:tav>
                                        <p:tav tm="100000">
                                          <p:val>
                                            <p:fltVal val="0"/>
                                          </p:val>
                                        </p:tav>
                                      </p:tavLst>
                                    </p:anim>
                                    <p:animEffect transition="out" filter="fade">
                                      <p:cBhvr>
                                        <p:cTn id="42" dur="2000"/>
                                        <p:tgtEl>
                                          <p:spTgt spid="18436"/>
                                        </p:tgtEl>
                                      </p:cBhvr>
                                    </p:animEffect>
                                    <p:set>
                                      <p:cBhvr>
                                        <p:cTn id="43" dur="1" fill="hold">
                                          <p:stCondLst>
                                            <p:cond delay="1999"/>
                                          </p:stCondLst>
                                        </p:cTn>
                                        <p:tgtEl>
                                          <p:spTgt spid="18436"/>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2000"/>
                                        <p:tgtEl>
                                          <p:spTgt spid="18438"/>
                                        </p:tgtEl>
                                        <p:attrNameLst>
                                          <p:attrName>ppt_w</p:attrName>
                                        </p:attrNameLst>
                                      </p:cBhvr>
                                      <p:tavLst>
                                        <p:tav tm="0">
                                          <p:val>
                                            <p:strVal val="ppt_w"/>
                                          </p:val>
                                        </p:tav>
                                        <p:tav tm="100000">
                                          <p:val>
                                            <p:fltVal val="0"/>
                                          </p:val>
                                        </p:tav>
                                      </p:tavLst>
                                    </p:anim>
                                    <p:anim calcmode="lin" valueType="num">
                                      <p:cBhvr>
                                        <p:cTn id="46" dur="2000"/>
                                        <p:tgtEl>
                                          <p:spTgt spid="18438"/>
                                        </p:tgtEl>
                                        <p:attrNameLst>
                                          <p:attrName>ppt_h</p:attrName>
                                        </p:attrNameLst>
                                      </p:cBhvr>
                                      <p:tavLst>
                                        <p:tav tm="0">
                                          <p:val>
                                            <p:strVal val="ppt_h"/>
                                          </p:val>
                                        </p:tav>
                                        <p:tav tm="100000">
                                          <p:val>
                                            <p:fltVal val="0"/>
                                          </p:val>
                                        </p:tav>
                                      </p:tavLst>
                                    </p:anim>
                                    <p:animEffect transition="out" filter="fade">
                                      <p:cBhvr>
                                        <p:cTn id="47" dur="2000"/>
                                        <p:tgtEl>
                                          <p:spTgt spid="18438"/>
                                        </p:tgtEl>
                                      </p:cBhvr>
                                    </p:animEffect>
                                    <p:set>
                                      <p:cBhvr>
                                        <p:cTn id="48" dur="1" fill="hold">
                                          <p:stCondLst>
                                            <p:cond delay="1999"/>
                                          </p:stCondLst>
                                        </p:cTn>
                                        <p:tgtEl>
                                          <p:spTgt spid="18438"/>
                                        </p:tgtEl>
                                        <p:attrNameLst>
                                          <p:attrName>style.visibility</p:attrName>
                                        </p:attrNameLst>
                                      </p:cBhvr>
                                      <p:to>
                                        <p:strVal val="hidden"/>
                                      </p:to>
                                    </p:set>
                                  </p:childTnLst>
                                </p:cTn>
                              </p:par>
                              <p:par>
                                <p:cTn id="49" presetID="53" presetClass="exit" presetSubtype="0" fill="hold" nodeType="withEffect">
                                  <p:stCondLst>
                                    <p:cond delay="0"/>
                                  </p:stCondLst>
                                  <p:childTnLst>
                                    <p:anim calcmode="lin" valueType="num">
                                      <p:cBhvr>
                                        <p:cTn id="50" dur="2000"/>
                                        <p:tgtEl>
                                          <p:spTgt spid="18435"/>
                                        </p:tgtEl>
                                        <p:attrNameLst>
                                          <p:attrName>ppt_w</p:attrName>
                                        </p:attrNameLst>
                                      </p:cBhvr>
                                      <p:tavLst>
                                        <p:tav tm="0">
                                          <p:val>
                                            <p:strVal val="ppt_w"/>
                                          </p:val>
                                        </p:tav>
                                        <p:tav tm="100000">
                                          <p:val>
                                            <p:fltVal val="0"/>
                                          </p:val>
                                        </p:tav>
                                      </p:tavLst>
                                    </p:anim>
                                    <p:anim calcmode="lin" valueType="num">
                                      <p:cBhvr>
                                        <p:cTn id="51" dur="2000"/>
                                        <p:tgtEl>
                                          <p:spTgt spid="18435"/>
                                        </p:tgtEl>
                                        <p:attrNameLst>
                                          <p:attrName>ppt_h</p:attrName>
                                        </p:attrNameLst>
                                      </p:cBhvr>
                                      <p:tavLst>
                                        <p:tav tm="0">
                                          <p:val>
                                            <p:strVal val="ppt_h"/>
                                          </p:val>
                                        </p:tav>
                                        <p:tav tm="100000">
                                          <p:val>
                                            <p:fltVal val="0"/>
                                          </p:val>
                                        </p:tav>
                                      </p:tavLst>
                                    </p:anim>
                                    <p:animEffect transition="out" filter="fade">
                                      <p:cBhvr>
                                        <p:cTn id="52" dur="2000"/>
                                        <p:tgtEl>
                                          <p:spTgt spid="18435"/>
                                        </p:tgtEl>
                                      </p:cBhvr>
                                    </p:animEffect>
                                    <p:set>
                                      <p:cBhvr>
                                        <p:cTn id="53" dur="1" fill="hold">
                                          <p:stCondLst>
                                            <p:cond delay="1999"/>
                                          </p:stCondLst>
                                        </p:cTn>
                                        <p:tgtEl>
                                          <p:spTgt spid="18435"/>
                                        </p:tgtEl>
                                        <p:attrNameLst>
                                          <p:attrName>style.visibility</p:attrName>
                                        </p:attrNameLst>
                                      </p:cBhvr>
                                      <p:to>
                                        <p:strVal val="hidden"/>
                                      </p:to>
                                    </p:set>
                                  </p:childTnLst>
                                </p:cTn>
                              </p:par>
                            </p:childTnLst>
                          </p:cTn>
                        </p:par>
                        <p:par>
                          <p:cTn id="54" fill="hold" nodeType="afterGroup">
                            <p:stCondLst>
                              <p:cond delay="8000"/>
                            </p:stCondLst>
                            <p:childTnLst>
                              <p:par>
                                <p:cTn id="55" presetID="10" presetClass="exit" presetSubtype="0" fill="hold" nodeType="afterEffect">
                                  <p:stCondLst>
                                    <p:cond delay="0"/>
                                  </p:stCondLst>
                                  <p:childTnLst>
                                    <p:animEffect transition="out" filter="fade">
                                      <p:cBhvr>
                                        <p:cTn id="56" dur="2000"/>
                                        <p:tgtEl>
                                          <p:spTgt spid="18444"/>
                                        </p:tgtEl>
                                      </p:cBhvr>
                                    </p:animEffect>
                                    <p:set>
                                      <p:cBhvr>
                                        <p:cTn id="57" dur="1" fill="hold">
                                          <p:stCondLst>
                                            <p:cond delay="1999"/>
                                          </p:stCondLst>
                                        </p:cTn>
                                        <p:tgtEl>
                                          <p:spTgt spid="184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14339"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1434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70160C-018A-4F91-B4E7-57E177731E1F}" type="slidenum">
              <a:rPr lang="nl-NL"/>
              <a:pPr eaLnBrk="1" hangingPunct="1"/>
              <a:t>7</a:t>
            </a:fld>
            <a:endParaRPr lang="nl-NL"/>
          </a:p>
        </p:txBody>
      </p:sp>
      <p:pic>
        <p:nvPicPr>
          <p:cNvPr id="17413" name="Picture 5" descr="j04224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0"/>
            <a:ext cx="102679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j04260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88" y="4765675"/>
            <a:ext cx="15652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j04230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3" y="457200"/>
            <a:ext cx="251618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j04260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038" y="263525"/>
            <a:ext cx="1676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j02505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8875" y="4498975"/>
            <a:ext cx="25146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Oval 10" descr="Brede diagonaal omhoog"/>
          <p:cNvSpPr>
            <a:spLocks noChangeArrowheads="1"/>
          </p:cNvSpPr>
          <p:nvPr/>
        </p:nvSpPr>
        <p:spPr bwMode="auto">
          <a:xfrm>
            <a:off x="2533650" y="1724025"/>
            <a:ext cx="5186363" cy="3806825"/>
          </a:xfrm>
          <a:prstGeom prst="ellipse">
            <a:avLst/>
          </a:prstGeom>
          <a:pattFill prst="wdUpDiag">
            <a:fgClr>
              <a:srgbClr val="94F6A7">
                <a:alpha val="50000"/>
              </a:srgbClr>
            </a:fgClr>
            <a:bgClr>
              <a:schemeClr val="bg1">
                <a:alpha val="50000"/>
              </a:schemeClr>
            </a:bgClr>
          </a:pattFill>
          <a:ln w="9525">
            <a:noFill/>
            <a:round/>
            <a:headEnd/>
            <a:tailEnd/>
          </a:ln>
          <a:effectLst/>
        </p:spPr>
        <p:txBody>
          <a:bodyPr wrap="none" anchor="ctr"/>
          <a:lstStyle/>
          <a:p>
            <a:pPr algn="ctr">
              <a:defRPr/>
            </a:pPr>
            <a:r>
              <a:rPr lang="nl-NL" sz="3600">
                <a:solidFill>
                  <a:srgbClr val="E70F14"/>
                </a:solidFill>
                <a:effectLst>
                  <a:outerShdw blurRad="38100" dist="38100" dir="2700000" algn="tl">
                    <a:srgbClr val="C0C0C0"/>
                  </a:outerShdw>
                </a:effectLst>
              </a:rPr>
              <a:t>bestuderen</a:t>
            </a:r>
          </a:p>
        </p:txBody>
      </p:sp>
      <p:sp>
        <p:nvSpPr>
          <p:cNvPr id="14347" name="Text Box 11"/>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spTree>
    <p:extLst>
      <p:ext uri="{BB962C8B-B14F-4D97-AF65-F5344CB8AC3E}">
        <p14:creationId xmlns:p14="http://schemas.microsoft.com/office/powerpoint/2010/main" val="2372530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0" fill="hold"/>
                                        <p:tgtEl>
                                          <p:spTgt spid="17413"/>
                                        </p:tgtEl>
                                        <p:attrNameLst>
                                          <p:attrName>ppt_w</p:attrName>
                                        </p:attrNameLst>
                                      </p:cBhvr>
                                      <p:tavLst>
                                        <p:tav tm="0">
                                          <p:val>
                                            <p:fltVal val="0"/>
                                          </p:val>
                                        </p:tav>
                                        <p:tav tm="100000">
                                          <p:val>
                                            <p:strVal val="#ppt_w"/>
                                          </p:val>
                                        </p:tav>
                                      </p:tavLst>
                                    </p:anim>
                                    <p:anim calcmode="lin" valueType="num">
                                      <p:cBhvr>
                                        <p:cTn id="8" dur="5000" fill="hold"/>
                                        <p:tgtEl>
                                          <p:spTgt spid="17413"/>
                                        </p:tgtEl>
                                        <p:attrNameLst>
                                          <p:attrName>ppt_h</p:attrName>
                                        </p:attrNameLst>
                                      </p:cBhvr>
                                      <p:tavLst>
                                        <p:tav tm="0">
                                          <p:val>
                                            <p:fltVal val="0"/>
                                          </p:val>
                                        </p:tav>
                                        <p:tav tm="100000">
                                          <p:val>
                                            <p:strVal val="#ppt_h"/>
                                          </p:val>
                                        </p:tav>
                                      </p:tavLst>
                                    </p:anim>
                                    <p:animEffect transition="in" filter="fade">
                                      <p:cBhvr>
                                        <p:cTn id="9" dur="5000"/>
                                        <p:tgtEl>
                                          <p:spTgt spid="17413"/>
                                        </p:tgtEl>
                                      </p:cBhvr>
                                    </p:animEffect>
                                  </p:childTnLst>
                                </p:cTn>
                              </p:par>
                            </p:childTnLst>
                          </p:cTn>
                        </p:par>
                        <p:par>
                          <p:cTn id="10" fill="hold" nodeType="afterGroup">
                            <p:stCondLst>
                              <p:cond delay="5000"/>
                            </p:stCondLst>
                            <p:childTnLst>
                              <p:par>
                                <p:cTn id="11" presetID="2" presetClass="entr" presetSubtype="6" fill="hold" nodeType="afterEffect">
                                  <p:stCondLst>
                                    <p:cond delay="0"/>
                                  </p:stCondLst>
                                  <p:childTnLst>
                                    <p:set>
                                      <p:cBhvr>
                                        <p:cTn id="12" dur="1" fill="hold">
                                          <p:stCondLst>
                                            <p:cond delay="0"/>
                                          </p:stCondLst>
                                        </p:cTn>
                                        <p:tgtEl>
                                          <p:spTgt spid="17416"/>
                                        </p:tgtEl>
                                        <p:attrNameLst>
                                          <p:attrName>style.visibility</p:attrName>
                                        </p:attrNameLst>
                                      </p:cBhvr>
                                      <p:to>
                                        <p:strVal val="visible"/>
                                      </p:to>
                                    </p:set>
                                    <p:anim calcmode="lin" valueType="num">
                                      <p:cBhvr additive="base">
                                        <p:cTn id="13" dur="2000" fill="hold"/>
                                        <p:tgtEl>
                                          <p:spTgt spid="17416"/>
                                        </p:tgtEl>
                                        <p:attrNameLst>
                                          <p:attrName>ppt_x</p:attrName>
                                        </p:attrNameLst>
                                      </p:cBhvr>
                                      <p:tavLst>
                                        <p:tav tm="0">
                                          <p:val>
                                            <p:strVal val="1+#ppt_w/2"/>
                                          </p:val>
                                        </p:tav>
                                        <p:tav tm="100000">
                                          <p:val>
                                            <p:strVal val="#ppt_x"/>
                                          </p:val>
                                        </p:tav>
                                      </p:tavLst>
                                    </p:anim>
                                    <p:anim calcmode="lin" valueType="num">
                                      <p:cBhvr additive="base">
                                        <p:cTn id="14" dur="2000" fill="hold"/>
                                        <p:tgtEl>
                                          <p:spTgt spid="17416"/>
                                        </p:tgtEl>
                                        <p:attrNameLst>
                                          <p:attrName>ppt_y</p:attrName>
                                        </p:attrNameLst>
                                      </p:cBhvr>
                                      <p:tavLst>
                                        <p:tav tm="0">
                                          <p:val>
                                            <p:strVal val="1+#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additive="base">
                                        <p:cTn id="17" dur="2000" fill="hold"/>
                                        <p:tgtEl>
                                          <p:spTgt spid="17412"/>
                                        </p:tgtEl>
                                        <p:attrNameLst>
                                          <p:attrName>ppt_x</p:attrName>
                                        </p:attrNameLst>
                                      </p:cBhvr>
                                      <p:tavLst>
                                        <p:tav tm="0">
                                          <p:val>
                                            <p:strVal val="0-#ppt_w/2"/>
                                          </p:val>
                                        </p:tav>
                                        <p:tav tm="100000">
                                          <p:val>
                                            <p:strVal val="#ppt_x"/>
                                          </p:val>
                                        </p:tav>
                                      </p:tavLst>
                                    </p:anim>
                                    <p:anim calcmode="lin" valueType="num">
                                      <p:cBhvr additive="base">
                                        <p:cTn id="18" dur="2000" fill="hold"/>
                                        <p:tgtEl>
                                          <p:spTgt spid="17412"/>
                                        </p:tgtEl>
                                        <p:attrNameLst>
                                          <p:attrName>ppt_y</p:attrName>
                                        </p:attrNameLst>
                                      </p:cBhvr>
                                      <p:tavLst>
                                        <p:tav tm="0">
                                          <p:val>
                                            <p:strVal val="0-#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17414"/>
                                        </p:tgtEl>
                                        <p:attrNameLst>
                                          <p:attrName>style.visibility</p:attrName>
                                        </p:attrNameLst>
                                      </p:cBhvr>
                                      <p:to>
                                        <p:strVal val="visible"/>
                                      </p:to>
                                    </p:set>
                                    <p:anim calcmode="lin" valueType="num">
                                      <p:cBhvr additive="base">
                                        <p:cTn id="21" dur="2000" fill="hold"/>
                                        <p:tgtEl>
                                          <p:spTgt spid="17414"/>
                                        </p:tgtEl>
                                        <p:attrNameLst>
                                          <p:attrName>ppt_x</p:attrName>
                                        </p:attrNameLst>
                                      </p:cBhvr>
                                      <p:tavLst>
                                        <p:tav tm="0">
                                          <p:val>
                                            <p:strVal val="0-#ppt_w/2"/>
                                          </p:val>
                                        </p:tav>
                                        <p:tav tm="100000">
                                          <p:val>
                                            <p:strVal val="#ppt_x"/>
                                          </p:val>
                                        </p:tav>
                                      </p:tavLst>
                                    </p:anim>
                                    <p:anim calcmode="lin" valueType="num">
                                      <p:cBhvr additive="base">
                                        <p:cTn id="22" dur="2000" fill="hold"/>
                                        <p:tgtEl>
                                          <p:spTgt spid="17414"/>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2000" fill="hold"/>
                                        <p:tgtEl>
                                          <p:spTgt spid="17415"/>
                                        </p:tgtEl>
                                        <p:attrNameLst>
                                          <p:attrName>ppt_x</p:attrName>
                                        </p:attrNameLst>
                                      </p:cBhvr>
                                      <p:tavLst>
                                        <p:tav tm="0">
                                          <p:val>
                                            <p:strVal val="1+#ppt_w/2"/>
                                          </p:val>
                                        </p:tav>
                                        <p:tav tm="100000">
                                          <p:val>
                                            <p:strVal val="#ppt_x"/>
                                          </p:val>
                                        </p:tav>
                                      </p:tavLst>
                                    </p:anim>
                                    <p:anim calcmode="lin" valueType="num">
                                      <p:cBhvr additive="base">
                                        <p:cTn id="26" dur="2000" fill="hold"/>
                                        <p:tgtEl>
                                          <p:spTgt spid="17415"/>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7000"/>
                            </p:stCondLst>
                            <p:childTnLst>
                              <p:par>
                                <p:cTn id="28" presetID="53" presetClass="entr" presetSubtype="0" fill="hold" grpId="0" nodeType="afterEffect">
                                  <p:stCondLst>
                                    <p:cond delay="0"/>
                                  </p:stCondLst>
                                  <p:childTnLst>
                                    <p:set>
                                      <p:cBhvr>
                                        <p:cTn id="29" dur="1" fill="hold">
                                          <p:stCondLst>
                                            <p:cond delay="0"/>
                                          </p:stCondLst>
                                        </p:cTn>
                                        <p:tgtEl>
                                          <p:spTgt spid="17418"/>
                                        </p:tgtEl>
                                        <p:attrNameLst>
                                          <p:attrName>style.visibility</p:attrName>
                                        </p:attrNameLst>
                                      </p:cBhvr>
                                      <p:to>
                                        <p:strVal val="visible"/>
                                      </p:to>
                                    </p:set>
                                    <p:anim calcmode="lin" valueType="num">
                                      <p:cBhvr>
                                        <p:cTn id="30" dur="2000" fill="hold"/>
                                        <p:tgtEl>
                                          <p:spTgt spid="17418"/>
                                        </p:tgtEl>
                                        <p:attrNameLst>
                                          <p:attrName>ppt_w</p:attrName>
                                        </p:attrNameLst>
                                      </p:cBhvr>
                                      <p:tavLst>
                                        <p:tav tm="0">
                                          <p:val>
                                            <p:fltVal val="0"/>
                                          </p:val>
                                        </p:tav>
                                        <p:tav tm="100000">
                                          <p:val>
                                            <p:strVal val="#ppt_w"/>
                                          </p:val>
                                        </p:tav>
                                      </p:tavLst>
                                    </p:anim>
                                    <p:anim calcmode="lin" valueType="num">
                                      <p:cBhvr>
                                        <p:cTn id="31" dur="2000" fill="hold"/>
                                        <p:tgtEl>
                                          <p:spTgt spid="17418"/>
                                        </p:tgtEl>
                                        <p:attrNameLst>
                                          <p:attrName>ppt_h</p:attrName>
                                        </p:attrNameLst>
                                      </p:cBhvr>
                                      <p:tavLst>
                                        <p:tav tm="0">
                                          <p:val>
                                            <p:fltVal val="0"/>
                                          </p:val>
                                        </p:tav>
                                        <p:tav tm="100000">
                                          <p:val>
                                            <p:strVal val="#ppt_h"/>
                                          </p:val>
                                        </p:tav>
                                      </p:tavLst>
                                    </p:anim>
                                    <p:animEffect transition="in" filter="fade">
                                      <p:cBhvr>
                                        <p:cTn id="32" dur="2000"/>
                                        <p:tgtEl>
                                          <p:spTgt spid="17418"/>
                                        </p:tgtEl>
                                      </p:cBhvr>
                                    </p:animEffect>
                                  </p:childTnLst>
                                </p:cTn>
                              </p:par>
                            </p:childTnLst>
                          </p:cTn>
                        </p:par>
                        <p:par>
                          <p:cTn id="33" fill="hold" nodeType="afterGroup">
                            <p:stCondLst>
                              <p:cond delay="9000"/>
                            </p:stCondLst>
                            <p:childTnLst>
                              <p:par>
                                <p:cTn id="34" presetID="53" presetClass="exit" presetSubtype="0" fill="hold" nodeType="afterEffect">
                                  <p:stCondLst>
                                    <p:cond delay="0"/>
                                  </p:stCondLst>
                                  <p:childTnLst>
                                    <p:anim calcmode="lin" valueType="num">
                                      <p:cBhvr>
                                        <p:cTn id="35" dur="2000"/>
                                        <p:tgtEl>
                                          <p:spTgt spid="17412"/>
                                        </p:tgtEl>
                                        <p:attrNameLst>
                                          <p:attrName>ppt_w</p:attrName>
                                        </p:attrNameLst>
                                      </p:cBhvr>
                                      <p:tavLst>
                                        <p:tav tm="0">
                                          <p:val>
                                            <p:strVal val="ppt_w"/>
                                          </p:val>
                                        </p:tav>
                                        <p:tav tm="100000">
                                          <p:val>
                                            <p:fltVal val="0"/>
                                          </p:val>
                                        </p:tav>
                                      </p:tavLst>
                                    </p:anim>
                                    <p:anim calcmode="lin" valueType="num">
                                      <p:cBhvr>
                                        <p:cTn id="36" dur="2000"/>
                                        <p:tgtEl>
                                          <p:spTgt spid="17412"/>
                                        </p:tgtEl>
                                        <p:attrNameLst>
                                          <p:attrName>ppt_h</p:attrName>
                                        </p:attrNameLst>
                                      </p:cBhvr>
                                      <p:tavLst>
                                        <p:tav tm="0">
                                          <p:val>
                                            <p:strVal val="ppt_h"/>
                                          </p:val>
                                        </p:tav>
                                        <p:tav tm="100000">
                                          <p:val>
                                            <p:fltVal val="0"/>
                                          </p:val>
                                        </p:tav>
                                      </p:tavLst>
                                    </p:anim>
                                    <p:animEffect transition="out" filter="fade">
                                      <p:cBhvr>
                                        <p:cTn id="37" dur="2000"/>
                                        <p:tgtEl>
                                          <p:spTgt spid="17412"/>
                                        </p:tgtEl>
                                      </p:cBhvr>
                                    </p:animEffect>
                                    <p:set>
                                      <p:cBhvr>
                                        <p:cTn id="38" dur="1" fill="hold">
                                          <p:stCondLst>
                                            <p:cond delay="1999"/>
                                          </p:stCondLst>
                                        </p:cTn>
                                        <p:tgtEl>
                                          <p:spTgt spid="17412"/>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2000"/>
                                        <p:tgtEl>
                                          <p:spTgt spid="17415"/>
                                        </p:tgtEl>
                                        <p:attrNameLst>
                                          <p:attrName>ppt_w</p:attrName>
                                        </p:attrNameLst>
                                      </p:cBhvr>
                                      <p:tavLst>
                                        <p:tav tm="0">
                                          <p:val>
                                            <p:strVal val="ppt_w"/>
                                          </p:val>
                                        </p:tav>
                                        <p:tav tm="100000">
                                          <p:val>
                                            <p:fltVal val="0"/>
                                          </p:val>
                                        </p:tav>
                                      </p:tavLst>
                                    </p:anim>
                                    <p:anim calcmode="lin" valueType="num">
                                      <p:cBhvr>
                                        <p:cTn id="41" dur="2000"/>
                                        <p:tgtEl>
                                          <p:spTgt spid="17415"/>
                                        </p:tgtEl>
                                        <p:attrNameLst>
                                          <p:attrName>ppt_h</p:attrName>
                                        </p:attrNameLst>
                                      </p:cBhvr>
                                      <p:tavLst>
                                        <p:tav tm="0">
                                          <p:val>
                                            <p:strVal val="ppt_h"/>
                                          </p:val>
                                        </p:tav>
                                        <p:tav tm="100000">
                                          <p:val>
                                            <p:fltVal val="0"/>
                                          </p:val>
                                        </p:tav>
                                      </p:tavLst>
                                    </p:anim>
                                    <p:animEffect transition="out" filter="fade">
                                      <p:cBhvr>
                                        <p:cTn id="42" dur="2000"/>
                                        <p:tgtEl>
                                          <p:spTgt spid="17415"/>
                                        </p:tgtEl>
                                      </p:cBhvr>
                                    </p:animEffect>
                                    <p:set>
                                      <p:cBhvr>
                                        <p:cTn id="43" dur="1" fill="hold">
                                          <p:stCondLst>
                                            <p:cond delay="1999"/>
                                          </p:stCondLst>
                                        </p:cTn>
                                        <p:tgtEl>
                                          <p:spTgt spid="17415"/>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2000"/>
                                        <p:tgtEl>
                                          <p:spTgt spid="17416"/>
                                        </p:tgtEl>
                                        <p:attrNameLst>
                                          <p:attrName>ppt_w</p:attrName>
                                        </p:attrNameLst>
                                      </p:cBhvr>
                                      <p:tavLst>
                                        <p:tav tm="0">
                                          <p:val>
                                            <p:strVal val="ppt_w"/>
                                          </p:val>
                                        </p:tav>
                                        <p:tav tm="100000">
                                          <p:val>
                                            <p:fltVal val="0"/>
                                          </p:val>
                                        </p:tav>
                                      </p:tavLst>
                                    </p:anim>
                                    <p:anim calcmode="lin" valueType="num">
                                      <p:cBhvr>
                                        <p:cTn id="46" dur="2000"/>
                                        <p:tgtEl>
                                          <p:spTgt spid="17416"/>
                                        </p:tgtEl>
                                        <p:attrNameLst>
                                          <p:attrName>ppt_h</p:attrName>
                                        </p:attrNameLst>
                                      </p:cBhvr>
                                      <p:tavLst>
                                        <p:tav tm="0">
                                          <p:val>
                                            <p:strVal val="ppt_h"/>
                                          </p:val>
                                        </p:tav>
                                        <p:tav tm="100000">
                                          <p:val>
                                            <p:fltVal val="0"/>
                                          </p:val>
                                        </p:tav>
                                      </p:tavLst>
                                    </p:anim>
                                    <p:animEffect transition="out" filter="fade">
                                      <p:cBhvr>
                                        <p:cTn id="47" dur="2000"/>
                                        <p:tgtEl>
                                          <p:spTgt spid="17416"/>
                                        </p:tgtEl>
                                      </p:cBhvr>
                                    </p:animEffect>
                                    <p:set>
                                      <p:cBhvr>
                                        <p:cTn id="48" dur="1" fill="hold">
                                          <p:stCondLst>
                                            <p:cond delay="1999"/>
                                          </p:stCondLst>
                                        </p:cTn>
                                        <p:tgtEl>
                                          <p:spTgt spid="17416"/>
                                        </p:tgtEl>
                                        <p:attrNameLst>
                                          <p:attrName>style.visibility</p:attrName>
                                        </p:attrNameLst>
                                      </p:cBhvr>
                                      <p:to>
                                        <p:strVal val="hidden"/>
                                      </p:to>
                                    </p:set>
                                  </p:childTnLst>
                                </p:cTn>
                              </p:par>
                              <p:par>
                                <p:cTn id="49" presetID="53" presetClass="exit" presetSubtype="0" fill="hold" nodeType="withEffect">
                                  <p:stCondLst>
                                    <p:cond delay="0"/>
                                  </p:stCondLst>
                                  <p:childTnLst>
                                    <p:anim calcmode="lin" valueType="num">
                                      <p:cBhvr>
                                        <p:cTn id="50" dur="2000"/>
                                        <p:tgtEl>
                                          <p:spTgt spid="17414"/>
                                        </p:tgtEl>
                                        <p:attrNameLst>
                                          <p:attrName>ppt_w</p:attrName>
                                        </p:attrNameLst>
                                      </p:cBhvr>
                                      <p:tavLst>
                                        <p:tav tm="0">
                                          <p:val>
                                            <p:strVal val="ppt_w"/>
                                          </p:val>
                                        </p:tav>
                                        <p:tav tm="100000">
                                          <p:val>
                                            <p:fltVal val="0"/>
                                          </p:val>
                                        </p:tav>
                                      </p:tavLst>
                                    </p:anim>
                                    <p:anim calcmode="lin" valueType="num">
                                      <p:cBhvr>
                                        <p:cTn id="51" dur="2000"/>
                                        <p:tgtEl>
                                          <p:spTgt spid="17414"/>
                                        </p:tgtEl>
                                        <p:attrNameLst>
                                          <p:attrName>ppt_h</p:attrName>
                                        </p:attrNameLst>
                                      </p:cBhvr>
                                      <p:tavLst>
                                        <p:tav tm="0">
                                          <p:val>
                                            <p:strVal val="ppt_h"/>
                                          </p:val>
                                        </p:tav>
                                        <p:tav tm="100000">
                                          <p:val>
                                            <p:fltVal val="0"/>
                                          </p:val>
                                        </p:tav>
                                      </p:tavLst>
                                    </p:anim>
                                    <p:animEffect transition="out" filter="fade">
                                      <p:cBhvr>
                                        <p:cTn id="52" dur="2000"/>
                                        <p:tgtEl>
                                          <p:spTgt spid="17414"/>
                                        </p:tgtEl>
                                      </p:cBhvr>
                                    </p:animEffect>
                                    <p:set>
                                      <p:cBhvr>
                                        <p:cTn id="53" dur="1" fill="hold">
                                          <p:stCondLst>
                                            <p:cond delay="1999"/>
                                          </p:stCondLst>
                                        </p:cTn>
                                        <p:tgtEl>
                                          <p:spTgt spid="17414"/>
                                        </p:tgtEl>
                                        <p:attrNameLst>
                                          <p:attrName>style.visibility</p:attrName>
                                        </p:attrNameLst>
                                      </p:cBhvr>
                                      <p:to>
                                        <p:strVal val="hidden"/>
                                      </p:to>
                                    </p:set>
                                  </p:childTnLst>
                                </p:cTn>
                              </p:par>
                            </p:childTnLst>
                          </p:cTn>
                        </p:par>
                        <p:par>
                          <p:cTn id="54" fill="hold" nodeType="afterGroup">
                            <p:stCondLst>
                              <p:cond delay="11000"/>
                            </p:stCondLst>
                            <p:childTnLst>
                              <p:par>
                                <p:cTn id="55" presetID="10" presetClass="exit" presetSubtype="0" fill="hold" nodeType="afterEffect">
                                  <p:stCondLst>
                                    <p:cond delay="0"/>
                                  </p:stCondLst>
                                  <p:childTnLst>
                                    <p:animEffect transition="out" filter="fade">
                                      <p:cBhvr>
                                        <p:cTn id="56" dur="5000"/>
                                        <p:tgtEl>
                                          <p:spTgt spid="17413"/>
                                        </p:tgtEl>
                                      </p:cBhvr>
                                    </p:animEffect>
                                    <p:set>
                                      <p:cBhvr>
                                        <p:cTn id="57" dur="1" fill="hold">
                                          <p:stCondLst>
                                            <p:cond delay="4999"/>
                                          </p:stCondLst>
                                        </p:cTn>
                                        <p:tgtEl>
                                          <p:spTgt spid="174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atum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2009-2010</a:t>
            </a:r>
          </a:p>
        </p:txBody>
      </p:sp>
      <p:sp>
        <p:nvSpPr>
          <p:cNvPr id="15363" name="Tijdelijke aanduiding voor voettekst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smtClean="0"/>
              <a:t>Statistiek</a:t>
            </a:r>
          </a:p>
        </p:txBody>
      </p:sp>
      <p:sp>
        <p:nvSpPr>
          <p:cNvPr id="1536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464413-671A-4110-A5F8-9D7AB9B82316}" type="slidenum">
              <a:rPr lang="nl-NL"/>
              <a:pPr eaLnBrk="1" hangingPunct="1"/>
              <a:t>8</a:t>
            </a:fld>
            <a:endParaRPr lang="nl-NL"/>
          </a:p>
        </p:txBody>
      </p:sp>
      <p:pic>
        <p:nvPicPr>
          <p:cNvPr id="19461" name="Picture 5" descr="j043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Oval 4" descr="Brede diagonaal omhoog"/>
          <p:cNvSpPr>
            <a:spLocks noChangeArrowheads="1"/>
          </p:cNvSpPr>
          <p:nvPr/>
        </p:nvSpPr>
        <p:spPr bwMode="auto">
          <a:xfrm>
            <a:off x="1439863" y="869950"/>
            <a:ext cx="6835775" cy="4959350"/>
          </a:xfrm>
          <a:prstGeom prst="ellipse">
            <a:avLst/>
          </a:prstGeom>
          <a:pattFill prst="wdUpDiag">
            <a:fgClr>
              <a:srgbClr val="94F6A7">
                <a:alpha val="50000"/>
              </a:srgbClr>
            </a:fgClr>
            <a:bgClr>
              <a:schemeClr val="bg1">
                <a:alpha val="50000"/>
              </a:schemeClr>
            </a:bgClr>
          </a:pattFill>
          <a:ln w="9525">
            <a:noFill/>
            <a:round/>
            <a:headEnd/>
            <a:tailEnd/>
          </a:ln>
          <a:effectLst/>
        </p:spPr>
        <p:txBody>
          <a:bodyPr wrap="none" anchor="ctr"/>
          <a:lstStyle/>
          <a:p>
            <a:pPr algn="ctr">
              <a:defRPr/>
            </a:pPr>
            <a:r>
              <a:rPr lang="nl-NL" sz="5400">
                <a:solidFill>
                  <a:srgbClr val="E70F14"/>
                </a:solidFill>
                <a:effectLst>
                  <a:outerShdw blurRad="38100" dist="38100" dir="2700000" algn="tl">
                    <a:srgbClr val="C0C0C0"/>
                  </a:outerShdw>
                </a:effectLst>
              </a:rPr>
              <a:t>analyseren</a:t>
            </a:r>
          </a:p>
        </p:txBody>
      </p:sp>
      <p:sp>
        <p:nvSpPr>
          <p:cNvPr id="15367" name="Text Box 6"/>
          <p:cNvSpPr txBox="1">
            <a:spLocks noChangeArrowheads="1"/>
          </p:cNvSpPr>
          <p:nvPr/>
        </p:nvSpPr>
        <p:spPr bwMode="auto">
          <a:xfrm>
            <a:off x="0" y="6338888"/>
            <a:ext cx="66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Bookman Old Style" pitchFamily="18" charset="0"/>
              </a:rPr>
              <a:t>Æ</a:t>
            </a:r>
          </a:p>
        </p:txBody>
      </p:sp>
      <p:pic>
        <p:nvPicPr>
          <p:cNvPr id="19463" name="Picture 7" descr="MCj043981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MPj043837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4227513"/>
            <a:ext cx="21145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MCj0432543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9700" y="4529138"/>
            <a:ext cx="2192338"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descr="MCj0431538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6025" y="723900"/>
            <a:ext cx="22479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693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2000" fill="hold"/>
                                        <p:tgtEl>
                                          <p:spTgt spid="19461"/>
                                        </p:tgtEl>
                                        <p:attrNameLst>
                                          <p:attrName>ppt_w</p:attrName>
                                        </p:attrNameLst>
                                      </p:cBhvr>
                                      <p:tavLst>
                                        <p:tav tm="0">
                                          <p:val>
                                            <p:fltVal val="0"/>
                                          </p:val>
                                        </p:tav>
                                        <p:tav tm="100000">
                                          <p:val>
                                            <p:strVal val="#ppt_w"/>
                                          </p:val>
                                        </p:tav>
                                      </p:tavLst>
                                    </p:anim>
                                    <p:anim calcmode="lin" valueType="num">
                                      <p:cBhvr>
                                        <p:cTn id="8" dur="2000" fill="hold"/>
                                        <p:tgtEl>
                                          <p:spTgt spid="19461"/>
                                        </p:tgtEl>
                                        <p:attrNameLst>
                                          <p:attrName>ppt_h</p:attrName>
                                        </p:attrNameLst>
                                      </p:cBhvr>
                                      <p:tavLst>
                                        <p:tav tm="0">
                                          <p:val>
                                            <p:fltVal val="0"/>
                                          </p:val>
                                        </p:tav>
                                        <p:tav tm="100000">
                                          <p:val>
                                            <p:strVal val="#ppt_h"/>
                                          </p:val>
                                        </p:tav>
                                      </p:tavLst>
                                    </p:anim>
                                    <p:animEffect transition="in" filter="fade">
                                      <p:cBhvr>
                                        <p:cTn id="9" dur="2000"/>
                                        <p:tgtEl>
                                          <p:spTgt spid="19461"/>
                                        </p:tgtEl>
                                      </p:cBhvr>
                                    </p:animEffect>
                                  </p:childTnLst>
                                </p:cTn>
                              </p:par>
                            </p:childTnLst>
                          </p:cTn>
                        </p:par>
                        <p:par>
                          <p:cTn id="10" fill="hold" nodeType="afterGroup">
                            <p:stCondLst>
                              <p:cond delay="2000"/>
                            </p:stCondLst>
                            <p:childTnLst>
                              <p:par>
                                <p:cTn id="11" presetID="2" presetClass="entr" presetSubtype="9" fill="hold" nodeType="after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1000" fill="hold"/>
                                        <p:tgtEl>
                                          <p:spTgt spid="19463"/>
                                        </p:tgtEl>
                                        <p:attrNameLst>
                                          <p:attrName>ppt_x</p:attrName>
                                        </p:attrNameLst>
                                      </p:cBhvr>
                                      <p:tavLst>
                                        <p:tav tm="0">
                                          <p:val>
                                            <p:strVal val="0-#ppt_w/2"/>
                                          </p:val>
                                        </p:tav>
                                        <p:tav tm="100000">
                                          <p:val>
                                            <p:strVal val="#ppt_x"/>
                                          </p:val>
                                        </p:tav>
                                      </p:tavLst>
                                    </p:anim>
                                    <p:anim calcmode="lin" valueType="num">
                                      <p:cBhvr additive="base">
                                        <p:cTn id="14" dur="1000" fill="hold"/>
                                        <p:tgtEl>
                                          <p:spTgt spid="19463"/>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19467"/>
                                        </p:tgtEl>
                                        <p:attrNameLst>
                                          <p:attrName>style.visibility</p:attrName>
                                        </p:attrNameLst>
                                      </p:cBhvr>
                                      <p:to>
                                        <p:strVal val="visible"/>
                                      </p:to>
                                    </p:set>
                                    <p:anim calcmode="lin" valueType="num">
                                      <p:cBhvr additive="base">
                                        <p:cTn id="17" dur="2000" fill="hold"/>
                                        <p:tgtEl>
                                          <p:spTgt spid="19467"/>
                                        </p:tgtEl>
                                        <p:attrNameLst>
                                          <p:attrName>ppt_x</p:attrName>
                                        </p:attrNameLst>
                                      </p:cBhvr>
                                      <p:tavLst>
                                        <p:tav tm="0">
                                          <p:val>
                                            <p:strVal val="1+#ppt_w/2"/>
                                          </p:val>
                                        </p:tav>
                                        <p:tav tm="100000">
                                          <p:val>
                                            <p:strVal val="#ppt_x"/>
                                          </p:val>
                                        </p:tav>
                                      </p:tavLst>
                                    </p:anim>
                                    <p:anim calcmode="lin" valueType="num">
                                      <p:cBhvr additive="base">
                                        <p:cTn id="18" dur="2000" fill="hold"/>
                                        <p:tgtEl>
                                          <p:spTgt spid="19467"/>
                                        </p:tgtEl>
                                        <p:attrNameLst>
                                          <p:attrName>ppt_y</p:attrName>
                                        </p:attrNameLst>
                                      </p:cBhvr>
                                      <p:tavLst>
                                        <p:tav tm="0">
                                          <p:val>
                                            <p:strVal val="0-#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19466"/>
                                        </p:tgtEl>
                                        <p:attrNameLst>
                                          <p:attrName>style.visibility</p:attrName>
                                        </p:attrNameLst>
                                      </p:cBhvr>
                                      <p:to>
                                        <p:strVal val="visible"/>
                                      </p:to>
                                    </p:set>
                                    <p:anim calcmode="lin" valueType="num">
                                      <p:cBhvr additive="base">
                                        <p:cTn id="21" dur="2000" fill="hold"/>
                                        <p:tgtEl>
                                          <p:spTgt spid="19466"/>
                                        </p:tgtEl>
                                        <p:attrNameLst>
                                          <p:attrName>ppt_x</p:attrName>
                                        </p:attrNameLst>
                                      </p:cBhvr>
                                      <p:tavLst>
                                        <p:tav tm="0">
                                          <p:val>
                                            <p:strVal val="0-#ppt_w/2"/>
                                          </p:val>
                                        </p:tav>
                                        <p:tav tm="100000">
                                          <p:val>
                                            <p:strVal val="#ppt_x"/>
                                          </p:val>
                                        </p:tav>
                                      </p:tavLst>
                                    </p:anim>
                                    <p:anim calcmode="lin" valueType="num">
                                      <p:cBhvr additive="base">
                                        <p:cTn id="22" dur="2000" fill="hold"/>
                                        <p:tgtEl>
                                          <p:spTgt spid="1946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9464"/>
                                        </p:tgtEl>
                                        <p:attrNameLst>
                                          <p:attrName>style.visibility</p:attrName>
                                        </p:attrNameLst>
                                      </p:cBhvr>
                                      <p:to>
                                        <p:strVal val="visible"/>
                                      </p:to>
                                    </p:set>
                                    <p:anim calcmode="lin" valueType="num">
                                      <p:cBhvr additive="base">
                                        <p:cTn id="25" dur="2000" fill="hold"/>
                                        <p:tgtEl>
                                          <p:spTgt spid="19464"/>
                                        </p:tgtEl>
                                        <p:attrNameLst>
                                          <p:attrName>ppt_x</p:attrName>
                                        </p:attrNameLst>
                                      </p:cBhvr>
                                      <p:tavLst>
                                        <p:tav tm="0">
                                          <p:val>
                                            <p:strVal val="1+#ppt_w/2"/>
                                          </p:val>
                                        </p:tav>
                                        <p:tav tm="100000">
                                          <p:val>
                                            <p:strVal val="#ppt_x"/>
                                          </p:val>
                                        </p:tav>
                                      </p:tavLst>
                                    </p:anim>
                                    <p:anim calcmode="lin" valueType="num">
                                      <p:cBhvr additive="base">
                                        <p:cTn id="26" dur="2000" fill="hold"/>
                                        <p:tgtEl>
                                          <p:spTgt spid="19464"/>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4000"/>
                            </p:stCondLst>
                            <p:childTnLst>
                              <p:par>
                                <p:cTn id="28" presetID="53" presetClass="entr" presetSubtype="0" fill="hold" grpId="0" nodeType="afterEffect">
                                  <p:stCondLst>
                                    <p:cond delay="0"/>
                                  </p:stCondLst>
                                  <p:childTnLst>
                                    <p:set>
                                      <p:cBhvr>
                                        <p:cTn id="29" dur="1" fill="hold">
                                          <p:stCondLst>
                                            <p:cond delay="0"/>
                                          </p:stCondLst>
                                        </p:cTn>
                                        <p:tgtEl>
                                          <p:spTgt spid="19460"/>
                                        </p:tgtEl>
                                        <p:attrNameLst>
                                          <p:attrName>style.visibility</p:attrName>
                                        </p:attrNameLst>
                                      </p:cBhvr>
                                      <p:to>
                                        <p:strVal val="visible"/>
                                      </p:to>
                                    </p:set>
                                    <p:anim calcmode="lin" valueType="num">
                                      <p:cBhvr>
                                        <p:cTn id="30" dur="2000" fill="hold"/>
                                        <p:tgtEl>
                                          <p:spTgt spid="19460"/>
                                        </p:tgtEl>
                                        <p:attrNameLst>
                                          <p:attrName>ppt_w</p:attrName>
                                        </p:attrNameLst>
                                      </p:cBhvr>
                                      <p:tavLst>
                                        <p:tav tm="0">
                                          <p:val>
                                            <p:fltVal val="0"/>
                                          </p:val>
                                        </p:tav>
                                        <p:tav tm="100000">
                                          <p:val>
                                            <p:strVal val="#ppt_w"/>
                                          </p:val>
                                        </p:tav>
                                      </p:tavLst>
                                    </p:anim>
                                    <p:anim calcmode="lin" valueType="num">
                                      <p:cBhvr>
                                        <p:cTn id="31" dur="2000" fill="hold"/>
                                        <p:tgtEl>
                                          <p:spTgt spid="19460"/>
                                        </p:tgtEl>
                                        <p:attrNameLst>
                                          <p:attrName>ppt_h</p:attrName>
                                        </p:attrNameLst>
                                      </p:cBhvr>
                                      <p:tavLst>
                                        <p:tav tm="0">
                                          <p:val>
                                            <p:fltVal val="0"/>
                                          </p:val>
                                        </p:tav>
                                        <p:tav tm="100000">
                                          <p:val>
                                            <p:strVal val="#ppt_h"/>
                                          </p:val>
                                        </p:tav>
                                      </p:tavLst>
                                    </p:anim>
                                    <p:animEffect transition="in" filter="fade">
                                      <p:cBhvr>
                                        <p:cTn id="32" dur="2000"/>
                                        <p:tgtEl>
                                          <p:spTgt spid="19460"/>
                                        </p:tgtEl>
                                      </p:cBhvr>
                                    </p:animEffect>
                                  </p:childTnLst>
                                </p:cTn>
                              </p:par>
                            </p:childTnLst>
                          </p:cTn>
                        </p:par>
                        <p:par>
                          <p:cTn id="33" fill="hold" nodeType="afterGroup">
                            <p:stCondLst>
                              <p:cond delay="6000"/>
                            </p:stCondLst>
                            <p:childTnLst>
                              <p:par>
                                <p:cTn id="34" presetID="53" presetClass="exit" presetSubtype="0" fill="hold" nodeType="afterEffect">
                                  <p:stCondLst>
                                    <p:cond delay="0"/>
                                  </p:stCondLst>
                                  <p:childTnLst>
                                    <p:anim calcmode="lin" valueType="num">
                                      <p:cBhvr>
                                        <p:cTn id="35" dur="1000"/>
                                        <p:tgtEl>
                                          <p:spTgt spid="19467"/>
                                        </p:tgtEl>
                                        <p:attrNameLst>
                                          <p:attrName>ppt_w</p:attrName>
                                        </p:attrNameLst>
                                      </p:cBhvr>
                                      <p:tavLst>
                                        <p:tav tm="0">
                                          <p:val>
                                            <p:strVal val="ppt_w"/>
                                          </p:val>
                                        </p:tav>
                                        <p:tav tm="100000">
                                          <p:val>
                                            <p:fltVal val="0"/>
                                          </p:val>
                                        </p:tav>
                                      </p:tavLst>
                                    </p:anim>
                                    <p:anim calcmode="lin" valueType="num">
                                      <p:cBhvr>
                                        <p:cTn id="36" dur="1000"/>
                                        <p:tgtEl>
                                          <p:spTgt spid="19467"/>
                                        </p:tgtEl>
                                        <p:attrNameLst>
                                          <p:attrName>ppt_h</p:attrName>
                                        </p:attrNameLst>
                                      </p:cBhvr>
                                      <p:tavLst>
                                        <p:tav tm="0">
                                          <p:val>
                                            <p:strVal val="ppt_h"/>
                                          </p:val>
                                        </p:tav>
                                        <p:tav tm="100000">
                                          <p:val>
                                            <p:fltVal val="0"/>
                                          </p:val>
                                        </p:tav>
                                      </p:tavLst>
                                    </p:anim>
                                    <p:animEffect transition="out" filter="fade">
                                      <p:cBhvr>
                                        <p:cTn id="37" dur="1000"/>
                                        <p:tgtEl>
                                          <p:spTgt spid="19467"/>
                                        </p:tgtEl>
                                      </p:cBhvr>
                                    </p:animEffect>
                                    <p:set>
                                      <p:cBhvr>
                                        <p:cTn id="38" dur="1" fill="hold">
                                          <p:stCondLst>
                                            <p:cond delay="999"/>
                                          </p:stCondLst>
                                        </p:cTn>
                                        <p:tgtEl>
                                          <p:spTgt spid="19467"/>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1000"/>
                                        <p:tgtEl>
                                          <p:spTgt spid="19463"/>
                                        </p:tgtEl>
                                        <p:attrNameLst>
                                          <p:attrName>ppt_w</p:attrName>
                                        </p:attrNameLst>
                                      </p:cBhvr>
                                      <p:tavLst>
                                        <p:tav tm="0">
                                          <p:val>
                                            <p:strVal val="ppt_w"/>
                                          </p:val>
                                        </p:tav>
                                        <p:tav tm="100000">
                                          <p:val>
                                            <p:fltVal val="0"/>
                                          </p:val>
                                        </p:tav>
                                      </p:tavLst>
                                    </p:anim>
                                    <p:anim calcmode="lin" valueType="num">
                                      <p:cBhvr>
                                        <p:cTn id="41" dur="1000"/>
                                        <p:tgtEl>
                                          <p:spTgt spid="19463"/>
                                        </p:tgtEl>
                                        <p:attrNameLst>
                                          <p:attrName>ppt_h</p:attrName>
                                        </p:attrNameLst>
                                      </p:cBhvr>
                                      <p:tavLst>
                                        <p:tav tm="0">
                                          <p:val>
                                            <p:strVal val="ppt_h"/>
                                          </p:val>
                                        </p:tav>
                                        <p:tav tm="100000">
                                          <p:val>
                                            <p:fltVal val="0"/>
                                          </p:val>
                                        </p:tav>
                                      </p:tavLst>
                                    </p:anim>
                                    <p:animEffect transition="out" filter="fade">
                                      <p:cBhvr>
                                        <p:cTn id="42" dur="1000"/>
                                        <p:tgtEl>
                                          <p:spTgt spid="19463"/>
                                        </p:tgtEl>
                                      </p:cBhvr>
                                    </p:animEffect>
                                    <p:set>
                                      <p:cBhvr>
                                        <p:cTn id="43" dur="1" fill="hold">
                                          <p:stCondLst>
                                            <p:cond delay="999"/>
                                          </p:stCondLst>
                                        </p:cTn>
                                        <p:tgtEl>
                                          <p:spTgt spid="19463"/>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1000"/>
                                        <p:tgtEl>
                                          <p:spTgt spid="19466"/>
                                        </p:tgtEl>
                                        <p:attrNameLst>
                                          <p:attrName>ppt_w</p:attrName>
                                        </p:attrNameLst>
                                      </p:cBhvr>
                                      <p:tavLst>
                                        <p:tav tm="0">
                                          <p:val>
                                            <p:strVal val="ppt_w"/>
                                          </p:val>
                                        </p:tav>
                                        <p:tav tm="100000">
                                          <p:val>
                                            <p:fltVal val="0"/>
                                          </p:val>
                                        </p:tav>
                                      </p:tavLst>
                                    </p:anim>
                                    <p:anim calcmode="lin" valueType="num">
                                      <p:cBhvr>
                                        <p:cTn id="46" dur="1000"/>
                                        <p:tgtEl>
                                          <p:spTgt spid="19466"/>
                                        </p:tgtEl>
                                        <p:attrNameLst>
                                          <p:attrName>ppt_h</p:attrName>
                                        </p:attrNameLst>
                                      </p:cBhvr>
                                      <p:tavLst>
                                        <p:tav tm="0">
                                          <p:val>
                                            <p:strVal val="ppt_h"/>
                                          </p:val>
                                        </p:tav>
                                        <p:tav tm="100000">
                                          <p:val>
                                            <p:fltVal val="0"/>
                                          </p:val>
                                        </p:tav>
                                      </p:tavLst>
                                    </p:anim>
                                    <p:animEffect transition="out" filter="fade">
                                      <p:cBhvr>
                                        <p:cTn id="47" dur="1000"/>
                                        <p:tgtEl>
                                          <p:spTgt spid="19466"/>
                                        </p:tgtEl>
                                      </p:cBhvr>
                                    </p:animEffect>
                                    <p:set>
                                      <p:cBhvr>
                                        <p:cTn id="48" dur="1" fill="hold">
                                          <p:stCondLst>
                                            <p:cond delay="999"/>
                                          </p:stCondLst>
                                        </p:cTn>
                                        <p:tgtEl>
                                          <p:spTgt spid="19466"/>
                                        </p:tgtEl>
                                        <p:attrNameLst>
                                          <p:attrName>style.visibility</p:attrName>
                                        </p:attrNameLst>
                                      </p:cBhvr>
                                      <p:to>
                                        <p:strVal val="hidden"/>
                                      </p:to>
                                    </p:set>
                                  </p:childTnLst>
                                </p:cTn>
                              </p:par>
                              <p:par>
                                <p:cTn id="49" presetID="53" presetClass="exit" presetSubtype="0" fill="hold" nodeType="withEffect">
                                  <p:stCondLst>
                                    <p:cond delay="0"/>
                                  </p:stCondLst>
                                  <p:childTnLst>
                                    <p:anim calcmode="lin" valueType="num">
                                      <p:cBhvr>
                                        <p:cTn id="50" dur="1000"/>
                                        <p:tgtEl>
                                          <p:spTgt spid="19464"/>
                                        </p:tgtEl>
                                        <p:attrNameLst>
                                          <p:attrName>ppt_w</p:attrName>
                                        </p:attrNameLst>
                                      </p:cBhvr>
                                      <p:tavLst>
                                        <p:tav tm="0">
                                          <p:val>
                                            <p:strVal val="ppt_w"/>
                                          </p:val>
                                        </p:tav>
                                        <p:tav tm="100000">
                                          <p:val>
                                            <p:fltVal val="0"/>
                                          </p:val>
                                        </p:tav>
                                      </p:tavLst>
                                    </p:anim>
                                    <p:anim calcmode="lin" valueType="num">
                                      <p:cBhvr>
                                        <p:cTn id="51" dur="1000"/>
                                        <p:tgtEl>
                                          <p:spTgt spid="19464"/>
                                        </p:tgtEl>
                                        <p:attrNameLst>
                                          <p:attrName>ppt_h</p:attrName>
                                        </p:attrNameLst>
                                      </p:cBhvr>
                                      <p:tavLst>
                                        <p:tav tm="0">
                                          <p:val>
                                            <p:strVal val="ppt_h"/>
                                          </p:val>
                                        </p:tav>
                                        <p:tav tm="100000">
                                          <p:val>
                                            <p:fltVal val="0"/>
                                          </p:val>
                                        </p:tav>
                                      </p:tavLst>
                                    </p:anim>
                                    <p:animEffect transition="out" filter="fade">
                                      <p:cBhvr>
                                        <p:cTn id="52" dur="1000"/>
                                        <p:tgtEl>
                                          <p:spTgt spid="19464"/>
                                        </p:tgtEl>
                                      </p:cBhvr>
                                    </p:animEffect>
                                    <p:set>
                                      <p:cBhvr>
                                        <p:cTn id="53" dur="1" fill="hold">
                                          <p:stCondLst>
                                            <p:cond delay="999"/>
                                          </p:stCondLst>
                                        </p:cTn>
                                        <p:tgtEl>
                                          <p:spTgt spid="19464"/>
                                        </p:tgtEl>
                                        <p:attrNameLst>
                                          <p:attrName>style.visibility</p:attrName>
                                        </p:attrNameLst>
                                      </p:cBhvr>
                                      <p:to>
                                        <p:strVal val="hidden"/>
                                      </p:to>
                                    </p:set>
                                  </p:childTnLst>
                                </p:cTn>
                              </p:par>
                            </p:childTnLst>
                          </p:cTn>
                        </p:par>
                        <p:par>
                          <p:cTn id="54" fill="hold" nodeType="afterGroup">
                            <p:stCondLst>
                              <p:cond delay="7000"/>
                            </p:stCondLst>
                            <p:childTnLst>
                              <p:par>
                                <p:cTn id="55" presetID="10" presetClass="exit" presetSubtype="0" fill="hold" nodeType="afterEffect">
                                  <p:stCondLst>
                                    <p:cond delay="0"/>
                                  </p:stCondLst>
                                  <p:childTnLst>
                                    <p:animEffect transition="out" filter="fade">
                                      <p:cBhvr>
                                        <p:cTn id="56" dur="2000"/>
                                        <p:tgtEl>
                                          <p:spTgt spid="19461"/>
                                        </p:tgtEl>
                                      </p:cBhvr>
                                    </p:animEffect>
                                    <p:set>
                                      <p:cBhvr>
                                        <p:cTn id="57" dur="1" fill="hold">
                                          <p:stCondLst>
                                            <p:cond delay="1999"/>
                                          </p:stCondLst>
                                        </p:cTn>
                                        <p:tgtEl>
                                          <p:spTgt spid="19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792</Words>
  <Application>Microsoft Office PowerPoint</Application>
  <PresentationFormat>Diavoorstelling (4:3)</PresentationFormat>
  <Paragraphs>430</Paragraphs>
  <Slides>8</Slides>
  <Notes>8</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3</cp:revision>
  <dcterms:created xsi:type="dcterms:W3CDTF">2013-02-20T14:34:36Z</dcterms:created>
  <dcterms:modified xsi:type="dcterms:W3CDTF">2013-02-20T14:39:36Z</dcterms:modified>
</cp:coreProperties>
</file>